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06"/>
  </p:notesMasterIdLst>
  <p:handoutMasterIdLst>
    <p:handoutMasterId r:id="rId107"/>
  </p:handoutMasterIdLst>
  <p:sldIdLst>
    <p:sldId id="277" r:id="rId5"/>
    <p:sldId id="348" r:id="rId6"/>
    <p:sldId id="343" r:id="rId7"/>
    <p:sldId id="344" r:id="rId8"/>
    <p:sldId id="346" r:id="rId9"/>
    <p:sldId id="334" r:id="rId10"/>
    <p:sldId id="365" r:id="rId11"/>
    <p:sldId id="336" r:id="rId12"/>
    <p:sldId id="426" r:id="rId13"/>
    <p:sldId id="383" r:id="rId14"/>
    <p:sldId id="288" r:id="rId15"/>
    <p:sldId id="337" r:id="rId16"/>
    <p:sldId id="289" r:id="rId17"/>
    <p:sldId id="302" r:id="rId18"/>
    <p:sldId id="301" r:id="rId19"/>
    <p:sldId id="345" r:id="rId20"/>
    <p:sldId id="298" r:id="rId21"/>
    <p:sldId id="356" r:id="rId22"/>
    <p:sldId id="317" r:id="rId23"/>
    <p:sldId id="409" r:id="rId24"/>
    <p:sldId id="410" r:id="rId25"/>
    <p:sldId id="299" r:id="rId26"/>
    <p:sldId id="399" r:id="rId27"/>
    <p:sldId id="400" r:id="rId28"/>
    <p:sldId id="406" r:id="rId29"/>
    <p:sldId id="401" r:id="rId30"/>
    <p:sldId id="384" r:id="rId31"/>
    <p:sldId id="402" r:id="rId32"/>
    <p:sldId id="264" r:id="rId33"/>
    <p:sldId id="257" r:id="rId34"/>
    <p:sldId id="310" r:id="rId35"/>
    <p:sldId id="340" r:id="rId36"/>
    <p:sldId id="312" r:id="rId37"/>
    <p:sldId id="347" r:id="rId38"/>
    <p:sldId id="258" r:id="rId39"/>
    <p:sldId id="313" r:id="rId40"/>
    <p:sldId id="396" r:id="rId41"/>
    <p:sldId id="408" r:id="rId42"/>
    <p:sldId id="418" r:id="rId43"/>
    <p:sldId id="419" r:id="rId44"/>
    <p:sldId id="421" r:id="rId45"/>
    <p:sldId id="422" r:id="rId46"/>
    <p:sldId id="314" r:id="rId47"/>
    <p:sldId id="425" r:id="rId48"/>
    <p:sldId id="278" r:id="rId49"/>
    <p:sldId id="279" r:id="rId50"/>
    <p:sldId id="339" r:id="rId51"/>
    <p:sldId id="285" r:id="rId52"/>
    <p:sldId id="370" r:id="rId53"/>
    <p:sldId id="372" r:id="rId54"/>
    <p:sldId id="373" r:id="rId55"/>
    <p:sldId id="374" r:id="rId56"/>
    <p:sldId id="367" r:id="rId57"/>
    <p:sldId id="286" r:id="rId58"/>
    <p:sldId id="287" r:id="rId59"/>
    <p:sldId id="281" r:id="rId60"/>
    <p:sldId id="398" r:id="rId61"/>
    <p:sldId id="355" r:id="rId62"/>
    <p:sldId id="385" r:id="rId63"/>
    <p:sldId id="386" r:id="rId64"/>
    <p:sldId id="387" r:id="rId65"/>
    <p:sldId id="388" r:id="rId66"/>
    <p:sldId id="389" r:id="rId67"/>
    <p:sldId id="375" r:id="rId68"/>
    <p:sldId id="390" r:id="rId69"/>
    <p:sldId id="376" r:id="rId70"/>
    <p:sldId id="391" r:id="rId71"/>
    <p:sldId id="377" r:id="rId72"/>
    <p:sldId id="393" r:id="rId73"/>
    <p:sldId id="392" r:id="rId74"/>
    <p:sldId id="378" r:id="rId75"/>
    <p:sldId id="394" r:id="rId76"/>
    <p:sldId id="379" r:id="rId77"/>
    <p:sldId id="395" r:id="rId78"/>
    <p:sldId id="332" r:id="rId79"/>
    <p:sldId id="333" r:id="rId80"/>
    <p:sldId id="349" r:id="rId81"/>
    <p:sldId id="352" r:id="rId82"/>
    <p:sldId id="353" r:id="rId83"/>
    <p:sldId id="322" r:id="rId84"/>
    <p:sldId id="323" r:id="rId85"/>
    <p:sldId id="414" r:id="rId86"/>
    <p:sldId id="325" r:id="rId87"/>
    <p:sldId id="324" r:id="rId88"/>
    <p:sldId id="403" r:id="rId89"/>
    <p:sldId id="405" r:id="rId90"/>
    <p:sldId id="416" r:id="rId91"/>
    <p:sldId id="407" r:id="rId92"/>
    <p:sldId id="411" r:id="rId93"/>
    <p:sldId id="413" r:id="rId94"/>
    <p:sldId id="415" r:id="rId95"/>
    <p:sldId id="417" r:id="rId96"/>
    <p:sldId id="420" r:id="rId97"/>
    <p:sldId id="424" r:id="rId98"/>
    <p:sldId id="326" r:id="rId99"/>
    <p:sldId id="329" r:id="rId100"/>
    <p:sldId id="328" r:id="rId101"/>
    <p:sldId id="262" r:id="rId102"/>
    <p:sldId id="284" r:id="rId103"/>
    <p:sldId id="296" r:id="rId104"/>
    <p:sldId id="368"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eyagunasekera S.H.P. it18059564" initials="Ai" lastIdx="25" clrIdx="0">
    <p:extLst>
      <p:ext uri="{19B8F6BF-5375-455C-9EA6-DF929625EA0E}">
        <p15:presenceInfo xmlns:p15="http://schemas.microsoft.com/office/powerpoint/2012/main" userId="S::it18059564@my.sliit.lk::52a60eb8-fec4-43f8-8a5f-88a32217dc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8E593-8775-40CA-90D4-AB1E16BEFF09}" v="4" dt="2021-07-05T13:29:50.138"/>
    <p1510:client id="{28FC5024-7BC5-3B1D-81F8-9C20AC3C6E3F}" v="88" dt="2021-07-06T05:13:25.211"/>
    <p1510:client id="{30F368E5-09BF-44C6-B9CC-6051373D8C8B}" v="3" dt="2021-07-05T10:31:09.012"/>
    <p1510:client id="{64DDC90E-4997-4D79-8530-A7F2868F073B}" v="1336" dt="2021-07-06T05:58:26.566"/>
    <p1510:client id="{6A2BB5B0-275C-E476-7E7D-8400D407D642}" v="2482" dt="2021-07-05T18:25:25.493"/>
    <p1510:client id="{7EDDA6CF-408E-49F8-B5DF-A06EED918AA3}" v="5504" dt="2021-07-06T05:29:14.884"/>
    <p1510:client id="{D2A96748-F689-422A-9223-0F3A27F7A19C}" v="5" dt="2021-07-06T05:57:55.363"/>
    <p1510:client id="{EC42A152-B63A-4CCE-BC03-1510086F31CB}" v="1590" dt="2021-07-05T16:10:13.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9" autoAdjust="0"/>
    <p:restoredTop sz="94660"/>
  </p:normalViewPr>
  <p:slideViewPr>
    <p:cSldViewPr snapToGrid="0">
      <p:cViewPr varScale="1">
        <p:scale>
          <a:sx n="81" d="100"/>
          <a:sy n="81" d="100"/>
        </p:scale>
        <p:origin x="907" y="48"/>
      </p:cViewPr>
      <p:guideLst>
        <p:guide orient="horz" pos="2184"/>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handoutMaster" Target="handoutMasters/handout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commentAuthors" Target="commen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ata7.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A7174B-0CF7-4C66-8436-12EE16FCC374}"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27CDED42-97A2-46C9-B1FA-064C68490FBC}">
      <dgm:prSet/>
      <dgm:spPr/>
      <dgm:t>
        <a:bodyPr/>
        <a:lstStyle/>
        <a:p>
          <a:r>
            <a:rPr lang="en-GB"/>
            <a:t>Specific Objective</a:t>
          </a:r>
          <a:endParaRPr lang="en-US"/>
        </a:p>
      </dgm:t>
    </dgm:pt>
    <dgm:pt modelId="{C251CC87-2E45-4D26-995A-0CDF6EB0C13E}" type="parTrans" cxnId="{48A0E535-1A54-458B-A02C-4EB71FFD9A69}">
      <dgm:prSet/>
      <dgm:spPr/>
      <dgm:t>
        <a:bodyPr/>
        <a:lstStyle/>
        <a:p>
          <a:endParaRPr lang="en-US"/>
        </a:p>
      </dgm:t>
    </dgm:pt>
    <dgm:pt modelId="{EC1CC172-5248-4FB2-A8EC-A7132C737DE6}" type="sibTrans" cxnId="{48A0E535-1A54-458B-A02C-4EB71FFD9A69}">
      <dgm:prSet/>
      <dgm:spPr/>
      <dgm:t>
        <a:bodyPr/>
        <a:lstStyle/>
        <a:p>
          <a:endParaRPr lang="en-US"/>
        </a:p>
      </dgm:t>
    </dgm:pt>
    <dgm:pt modelId="{9437F175-83EF-4658-9742-93B77B412452}">
      <dgm:prSet phldr="0"/>
      <dgm:spPr/>
      <dgm:t>
        <a:bodyPr/>
        <a:lstStyle/>
        <a:p>
          <a:pPr rtl="0"/>
          <a:r>
            <a:rPr lang="en-GB"/>
            <a:t>Sub Objectives</a:t>
          </a:r>
        </a:p>
      </dgm:t>
    </dgm:pt>
    <dgm:pt modelId="{B9BBF2D5-1DA8-41CA-AF70-7F4E991E82B2}" type="parTrans" cxnId="{D009BED0-D16C-46DA-B4E0-44578F6F0A9D}">
      <dgm:prSet/>
      <dgm:spPr/>
      <dgm:t>
        <a:bodyPr/>
        <a:lstStyle/>
        <a:p>
          <a:endParaRPr lang="en-US"/>
        </a:p>
      </dgm:t>
    </dgm:pt>
    <dgm:pt modelId="{A1905699-D6BC-4C86-8174-CE8535F69E1D}" type="sibTrans" cxnId="{D009BED0-D16C-46DA-B4E0-44578F6F0A9D}">
      <dgm:prSet/>
      <dgm:spPr/>
      <dgm:t>
        <a:bodyPr/>
        <a:lstStyle/>
        <a:p>
          <a:endParaRPr lang="en-US"/>
        </a:p>
      </dgm:t>
    </dgm:pt>
    <dgm:pt modelId="{22E155FF-DD5F-4509-9180-0B169A6BDFC2}">
      <dgm:prSet phldr="0"/>
      <dgm:spPr/>
      <dgm:t>
        <a:bodyPr/>
        <a:lstStyle/>
        <a:p>
          <a:pPr rtl="0"/>
          <a:r>
            <a:rPr lang="en-GB"/>
            <a:t>Implement a framework to enhance the interpretability of the black box models and provide more user-friendly explanations than existing methods</a:t>
          </a:r>
          <a:r>
            <a:rPr lang="en-US"/>
            <a:t> </a:t>
          </a:r>
          <a:endParaRPr lang="en-GB"/>
        </a:p>
      </dgm:t>
    </dgm:pt>
    <dgm:pt modelId="{8B48F3D4-E96D-47F1-A60A-BC56CA555E63}" type="parTrans" cxnId="{E01B99D1-A540-4493-9B68-153645E701A2}">
      <dgm:prSet/>
      <dgm:spPr/>
      <dgm:t>
        <a:bodyPr/>
        <a:lstStyle/>
        <a:p>
          <a:endParaRPr lang="en-US"/>
        </a:p>
      </dgm:t>
    </dgm:pt>
    <dgm:pt modelId="{E32B882E-251F-47D4-971C-BA17C63033BC}" type="sibTrans" cxnId="{E01B99D1-A540-4493-9B68-153645E701A2}">
      <dgm:prSet/>
      <dgm:spPr/>
      <dgm:t>
        <a:bodyPr/>
        <a:lstStyle/>
        <a:p>
          <a:endParaRPr lang="en-US"/>
        </a:p>
      </dgm:t>
    </dgm:pt>
    <dgm:pt modelId="{C83C1455-04AE-48BC-8C8A-F84087C9E5FA}">
      <dgm:prSet phldr="0"/>
      <dgm:spPr/>
      <dgm:t>
        <a:bodyPr/>
        <a:lstStyle/>
        <a:p>
          <a:pPr rtl="0"/>
          <a:r>
            <a:rPr lang="en-US" dirty="0"/>
            <a:t>Create a ML library to  measure bias in neural networks using python </a:t>
          </a:r>
        </a:p>
      </dgm:t>
    </dgm:pt>
    <dgm:pt modelId="{DB635CAF-A63B-495D-8CBC-2AD44A71B8C0}" type="parTrans" cxnId="{5408148C-4614-4ED7-B0B3-0536B6DE272F}">
      <dgm:prSet/>
      <dgm:spPr/>
      <dgm:t>
        <a:bodyPr/>
        <a:lstStyle/>
        <a:p>
          <a:endParaRPr lang="en-US"/>
        </a:p>
      </dgm:t>
    </dgm:pt>
    <dgm:pt modelId="{772BAEBC-61B2-473D-BB49-8DF395381ED4}" type="sibTrans" cxnId="{5408148C-4614-4ED7-B0B3-0536B6DE272F}">
      <dgm:prSet/>
      <dgm:spPr/>
      <dgm:t>
        <a:bodyPr/>
        <a:lstStyle/>
        <a:p>
          <a:endParaRPr lang="en-US"/>
        </a:p>
      </dgm:t>
    </dgm:pt>
    <dgm:pt modelId="{21B50CD0-8FA2-4A69-B301-5AE6160CCEF4}">
      <dgm:prSet phldr="0"/>
      <dgm:spPr/>
      <dgm:t>
        <a:bodyPr/>
        <a:lstStyle/>
        <a:p>
          <a:r>
            <a:rPr lang="en-US" dirty="0"/>
            <a:t>Analyze the existing methods and identify the best approach</a:t>
          </a:r>
        </a:p>
      </dgm:t>
    </dgm:pt>
    <dgm:pt modelId="{898E064F-162F-4B54-A097-D03FA2A30FB0}" type="parTrans" cxnId="{548803CE-BAE3-4E61-9088-48254FF8691F}">
      <dgm:prSet/>
      <dgm:spPr/>
      <dgm:t>
        <a:bodyPr/>
        <a:lstStyle/>
        <a:p>
          <a:endParaRPr lang="en-US"/>
        </a:p>
      </dgm:t>
    </dgm:pt>
    <dgm:pt modelId="{E5BC695C-0E79-441E-9841-09E8D4151446}" type="sibTrans" cxnId="{548803CE-BAE3-4E61-9088-48254FF8691F}">
      <dgm:prSet/>
      <dgm:spPr/>
      <dgm:t>
        <a:bodyPr/>
        <a:lstStyle/>
        <a:p>
          <a:endParaRPr lang="en-US"/>
        </a:p>
      </dgm:t>
    </dgm:pt>
    <dgm:pt modelId="{EA86975C-4606-4A42-8459-C0333B51F0BC}">
      <dgm:prSet phldr="0"/>
      <dgm:spPr/>
      <dgm:t>
        <a:bodyPr/>
        <a:lstStyle/>
        <a:p>
          <a:r>
            <a:rPr lang="en-GB"/>
            <a:t>Enhance the model interpretability of SVM model and provide counterfactual explanations</a:t>
          </a:r>
          <a:endParaRPr lang="en-US"/>
        </a:p>
      </dgm:t>
    </dgm:pt>
    <dgm:pt modelId="{C5126723-60EC-43D4-AD39-382CE8492F92}" type="parTrans" cxnId="{AE9E53D9-2650-4717-A15C-3F8FBB6B2C9E}">
      <dgm:prSet/>
      <dgm:spPr/>
      <dgm:t>
        <a:bodyPr/>
        <a:lstStyle/>
        <a:p>
          <a:endParaRPr lang="en-US"/>
        </a:p>
      </dgm:t>
    </dgm:pt>
    <dgm:pt modelId="{A6F01D2E-29ED-43DA-BFFE-46EDD3E0C939}" type="sibTrans" cxnId="{AE9E53D9-2650-4717-A15C-3F8FBB6B2C9E}">
      <dgm:prSet/>
      <dgm:spPr/>
      <dgm:t>
        <a:bodyPr/>
        <a:lstStyle/>
        <a:p>
          <a:endParaRPr lang="en-US"/>
        </a:p>
      </dgm:t>
    </dgm:pt>
    <dgm:pt modelId="{D21A19A3-3CA2-44CD-A767-1B9D29AA64D0}">
      <dgm:prSet phldr="0"/>
      <dgm:spPr/>
      <dgm:t>
        <a:bodyPr/>
        <a:lstStyle/>
        <a:p>
          <a:r>
            <a:rPr lang="en-GB"/>
            <a:t>To Enhance the model interpretability of k-NN model overcoming ‘Curse of Dimensionality’ problem </a:t>
          </a:r>
          <a:endParaRPr lang="en-US"/>
        </a:p>
      </dgm:t>
    </dgm:pt>
    <dgm:pt modelId="{EC9C04DC-8692-48BF-B0BA-6AE0E4D7D87A}" type="parTrans" cxnId="{95B9623F-9595-4B52-A2B1-EE8B0918DCA3}">
      <dgm:prSet/>
      <dgm:spPr/>
      <dgm:t>
        <a:bodyPr/>
        <a:lstStyle/>
        <a:p>
          <a:endParaRPr lang="en-US"/>
        </a:p>
      </dgm:t>
    </dgm:pt>
    <dgm:pt modelId="{E3D4870D-77B4-4469-A7A2-E47CC99F7DF0}" type="sibTrans" cxnId="{95B9623F-9595-4B52-A2B1-EE8B0918DCA3}">
      <dgm:prSet/>
      <dgm:spPr/>
      <dgm:t>
        <a:bodyPr/>
        <a:lstStyle/>
        <a:p>
          <a:endParaRPr lang="en-US"/>
        </a:p>
      </dgm:t>
    </dgm:pt>
    <dgm:pt modelId="{AE95E945-4586-4EA5-A02F-2EC229F729E2}" type="pres">
      <dgm:prSet presAssocID="{EEA7174B-0CF7-4C66-8436-12EE16FCC374}" presName="linear" presStyleCnt="0">
        <dgm:presLayoutVars>
          <dgm:dir/>
          <dgm:animLvl val="lvl"/>
          <dgm:resizeHandles val="exact"/>
        </dgm:presLayoutVars>
      </dgm:prSet>
      <dgm:spPr/>
    </dgm:pt>
    <dgm:pt modelId="{8A78FDDC-F937-4030-A9FD-D855DBBE7913}" type="pres">
      <dgm:prSet presAssocID="{27CDED42-97A2-46C9-B1FA-064C68490FBC}" presName="parentLin" presStyleCnt="0"/>
      <dgm:spPr/>
    </dgm:pt>
    <dgm:pt modelId="{E1B5A1F1-2E16-437E-B478-8C608AB88A2A}" type="pres">
      <dgm:prSet presAssocID="{27CDED42-97A2-46C9-B1FA-064C68490FBC}" presName="parentLeftMargin" presStyleLbl="node1" presStyleIdx="0" presStyleCnt="2"/>
      <dgm:spPr/>
    </dgm:pt>
    <dgm:pt modelId="{204D32EF-35AE-4246-BCB7-76117D7BFD05}" type="pres">
      <dgm:prSet presAssocID="{27CDED42-97A2-46C9-B1FA-064C68490FBC}" presName="parentText" presStyleLbl="node1" presStyleIdx="0" presStyleCnt="2">
        <dgm:presLayoutVars>
          <dgm:chMax val="0"/>
          <dgm:bulletEnabled val="1"/>
        </dgm:presLayoutVars>
      </dgm:prSet>
      <dgm:spPr/>
    </dgm:pt>
    <dgm:pt modelId="{4C1F6B3B-A634-4A25-A98F-350B0827C44F}" type="pres">
      <dgm:prSet presAssocID="{27CDED42-97A2-46C9-B1FA-064C68490FBC}" presName="negativeSpace" presStyleCnt="0"/>
      <dgm:spPr/>
    </dgm:pt>
    <dgm:pt modelId="{794F91B7-5B23-4877-98B5-47D768DE47EF}" type="pres">
      <dgm:prSet presAssocID="{27CDED42-97A2-46C9-B1FA-064C68490FBC}" presName="childText" presStyleLbl="conFgAcc1" presStyleIdx="0" presStyleCnt="2">
        <dgm:presLayoutVars>
          <dgm:bulletEnabled val="1"/>
        </dgm:presLayoutVars>
      </dgm:prSet>
      <dgm:spPr/>
    </dgm:pt>
    <dgm:pt modelId="{76D88168-14ED-4F14-A155-ED3B8DEE4DEA}" type="pres">
      <dgm:prSet presAssocID="{EC1CC172-5248-4FB2-A8EC-A7132C737DE6}" presName="spaceBetweenRectangles" presStyleCnt="0"/>
      <dgm:spPr/>
    </dgm:pt>
    <dgm:pt modelId="{2308C2D9-3F49-41D7-AB16-B98396D96538}" type="pres">
      <dgm:prSet presAssocID="{9437F175-83EF-4658-9742-93B77B412452}" presName="parentLin" presStyleCnt="0"/>
      <dgm:spPr/>
    </dgm:pt>
    <dgm:pt modelId="{9FD67010-B437-4621-9247-8B3063B4F8E8}" type="pres">
      <dgm:prSet presAssocID="{9437F175-83EF-4658-9742-93B77B412452}" presName="parentLeftMargin" presStyleLbl="node1" presStyleIdx="0" presStyleCnt="2"/>
      <dgm:spPr/>
    </dgm:pt>
    <dgm:pt modelId="{3756A36C-D41D-4231-8FF0-B3E96CBC93C2}" type="pres">
      <dgm:prSet presAssocID="{9437F175-83EF-4658-9742-93B77B412452}" presName="parentText" presStyleLbl="node1" presStyleIdx="1" presStyleCnt="2">
        <dgm:presLayoutVars>
          <dgm:chMax val="0"/>
          <dgm:bulletEnabled val="1"/>
        </dgm:presLayoutVars>
      </dgm:prSet>
      <dgm:spPr/>
    </dgm:pt>
    <dgm:pt modelId="{EDA89D24-A328-4C2F-998D-756D4E49CC3C}" type="pres">
      <dgm:prSet presAssocID="{9437F175-83EF-4658-9742-93B77B412452}" presName="negativeSpace" presStyleCnt="0"/>
      <dgm:spPr/>
    </dgm:pt>
    <dgm:pt modelId="{83D05BB2-ED05-4ABA-BFBE-388451B256F0}" type="pres">
      <dgm:prSet presAssocID="{9437F175-83EF-4658-9742-93B77B412452}" presName="childText" presStyleLbl="conFgAcc1" presStyleIdx="1" presStyleCnt="2">
        <dgm:presLayoutVars>
          <dgm:bulletEnabled val="1"/>
        </dgm:presLayoutVars>
      </dgm:prSet>
      <dgm:spPr/>
    </dgm:pt>
  </dgm:ptLst>
  <dgm:cxnLst>
    <dgm:cxn modelId="{B683F009-8E0B-46A2-B55A-B80AF9DFE927}" type="presOf" srcId="{27CDED42-97A2-46C9-B1FA-064C68490FBC}" destId="{204D32EF-35AE-4246-BCB7-76117D7BFD05}" srcOrd="1" destOrd="0" presId="urn:microsoft.com/office/officeart/2005/8/layout/list1"/>
    <dgm:cxn modelId="{F064220F-A47E-490C-B1C8-B45FE686D7FE}" type="presOf" srcId="{EEA7174B-0CF7-4C66-8436-12EE16FCC374}" destId="{AE95E945-4586-4EA5-A02F-2EC229F729E2}" srcOrd="0" destOrd="0" presId="urn:microsoft.com/office/officeart/2005/8/layout/list1"/>
    <dgm:cxn modelId="{48A0E535-1A54-458B-A02C-4EB71FFD9A69}" srcId="{EEA7174B-0CF7-4C66-8436-12EE16FCC374}" destId="{27CDED42-97A2-46C9-B1FA-064C68490FBC}" srcOrd="0" destOrd="0" parTransId="{C251CC87-2E45-4D26-995A-0CDF6EB0C13E}" sibTransId="{EC1CC172-5248-4FB2-A8EC-A7132C737DE6}"/>
    <dgm:cxn modelId="{95B9623F-9595-4B52-A2B1-EE8B0918DCA3}" srcId="{9437F175-83EF-4658-9742-93B77B412452}" destId="{D21A19A3-3CA2-44CD-A767-1B9D29AA64D0}" srcOrd="3" destOrd="0" parTransId="{EC9C04DC-8692-48BF-B0BA-6AE0E4D7D87A}" sibTransId="{E3D4870D-77B4-4469-A7A2-E47CC99F7DF0}"/>
    <dgm:cxn modelId="{A9B7D866-1EEC-44F7-B108-A22F99CB1BA4}" type="presOf" srcId="{EA86975C-4606-4A42-8459-C0333B51F0BC}" destId="{83D05BB2-ED05-4ABA-BFBE-388451B256F0}" srcOrd="0" destOrd="2" presId="urn:microsoft.com/office/officeart/2005/8/layout/list1"/>
    <dgm:cxn modelId="{9C6CD453-B5C9-43A1-B030-C64816855327}" type="presOf" srcId="{D21A19A3-3CA2-44CD-A767-1B9D29AA64D0}" destId="{83D05BB2-ED05-4ABA-BFBE-388451B256F0}" srcOrd="0" destOrd="3" presId="urn:microsoft.com/office/officeart/2005/8/layout/list1"/>
    <dgm:cxn modelId="{435A517A-D1DC-409B-ABCE-ABF54431D9BB}" type="presOf" srcId="{9437F175-83EF-4658-9742-93B77B412452}" destId="{3756A36C-D41D-4231-8FF0-B3E96CBC93C2}" srcOrd="1" destOrd="0" presId="urn:microsoft.com/office/officeart/2005/8/layout/list1"/>
    <dgm:cxn modelId="{570E2A84-C9A7-422F-8E18-ACF11891A5FE}" type="presOf" srcId="{9437F175-83EF-4658-9742-93B77B412452}" destId="{9FD67010-B437-4621-9247-8B3063B4F8E8}" srcOrd="0" destOrd="0" presId="urn:microsoft.com/office/officeart/2005/8/layout/list1"/>
    <dgm:cxn modelId="{5408148C-4614-4ED7-B0B3-0536B6DE272F}" srcId="{9437F175-83EF-4658-9742-93B77B412452}" destId="{C83C1455-04AE-48BC-8C8A-F84087C9E5FA}" srcOrd="0" destOrd="0" parTransId="{DB635CAF-A63B-495D-8CBC-2AD44A71B8C0}" sibTransId="{772BAEBC-61B2-473D-BB49-8DF395381ED4}"/>
    <dgm:cxn modelId="{FA2AB892-3CDF-49A8-B919-DBB3A367E59C}" type="presOf" srcId="{22E155FF-DD5F-4509-9180-0B169A6BDFC2}" destId="{794F91B7-5B23-4877-98B5-47D768DE47EF}" srcOrd="0" destOrd="0" presId="urn:microsoft.com/office/officeart/2005/8/layout/list1"/>
    <dgm:cxn modelId="{881A99A2-5F71-45DF-885F-D90617DC709D}" type="presOf" srcId="{27CDED42-97A2-46C9-B1FA-064C68490FBC}" destId="{E1B5A1F1-2E16-437E-B478-8C608AB88A2A}" srcOrd="0" destOrd="0" presId="urn:microsoft.com/office/officeart/2005/8/layout/list1"/>
    <dgm:cxn modelId="{ED41F8B5-3267-4388-8761-5D094411368F}" type="presOf" srcId="{21B50CD0-8FA2-4A69-B301-5AE6160CCEF4}" destId="{83D05BB2-ED05-4ABA-BFBE-388451B256F0}" srcOrd="0" destOrd="1" presId="urn:microsoft.com/office/officeart/2005/8/layout/list1"/>
    <dgm:cxn modelId="{548803CE-BAE3-4E61-9088-48254FF8691F}" srcId="{9437F175-83EF-4658-9742-93B77B412452}" destId="{21B50CD0-8FA2-4A69-B301-5AE6160CCEF4}" srcOrd="1" destOrd="0" parTransId="{898E064F-162F-4B54-A097-D03FA2A30FB0}" sibTransId="{E5BC695C-0E79-441E-9841-09E8D4151446}"/>
    <dgm:cxn modelId="{D009BED0-D16C-46DA-B4E0-44578F6F0A9D}" srcId="{EEA7174B-0CF7-4C66-8436-12EE16FCC374}" destId="{9437F175-83EF-4658-9742-93B77B412452}" srcOrd="1" destOrd="0" parTransId="{B9BBF2D5-1DA8-41CA-AF70-7F4E991E82B2}" sibTransId="{A1905699-D6BC-4C86-8174-CE8535F69E1D}"/>
    <dgm:cxn modelId="{E01B99D1-A540-4493-9B68-153645E701A2}" srcId="{27CDED42-97A2-46C9-B1FA-064C68490FBC}" destId="{22E155FF-DD5F-4509-9180-0B169A6BDFC2}" srcOrd="0" destOrd="0" parTransId="{8B48F3D4-E96D-47F1-A60A-BC56CA555E63}" sibTransId="{E32B882E-251F-47D4-971C-BA17C63033BC}"/>
    <dgm:cxn modelId="{AE9E53D9-2650-4717-A15C-3F8FBB6B2C9E}" srcId="{9437F175-83EF-4658-9742-93B77B412452}" destId="{EA86975C-4606-4A42-8459-C0333B51F0BC}" srcOrd="2" destOrd="0" parTransId="{C5126723-60EC-43D4-AD39-382CE8492F92}" sibTransId="{A6F01D2E-29ED-43DA-BFFE-46EDD3E0C939}"/>
    <dgm:cxn modelId="{D1C8C1EA-4D93-4F67-A0E9-0CA2F4FD6DC7}" type="presOf" srcId="{C83C1455-04AE-48BC-8C8A-F84087C9E5FA}" destId="{83D05BB2-ED05-4ABA-BFBE-388451B256F0}" srcOrd="0" destOrd="0" presId="urn:microsoft.com/office/officeart/2005/8/layout/list1"/>
    <dgm:cxn modelId="{18C8EE34-E093-4EE7-AA4E-F952A99CBFA1}" type="presParOf" srcId="{AE95E945-4586-4EA5-A02F-2EC229F729E2}" destId="{8A78FDDC-F937-4030-A9FD-D855DBBE7913}" srcOrd="0" destOrd="0" presId="urn:microsoft.com/office/officeart/2005/8/layout/list1"/>
    <dgm:cxn modelId="{5E88B6C2-22AB-4C69-8412-3B578B7FE978}" type="presParOf" srcId="{8A78FDDC-F937-4030-A9FD-D855DBBE7913}" destId="{E1B5A1F1-2E16-437E-B478-8C608AB88A2A}" srcOrd="0" destOrd="0" presId="urn:microsoft.com/office/officeart/2005/8/layout/list1"/>
    <dgm:cxn modelId="{34CB9623-139E-49CD-A306-509649445D15}" type="presParOf" srcId="{8A78FDDC-F937-4030-A9FD-D855DBBE7913}" destId="{204D32EF-35AE-4246-BCB7-76117D7BFD05}" srcOrd="1" destOrd="0" presId="urn:microsoft.com/office/officeart/2005/8/layout/list1"/>
    <dgm:cxn modelId="{BE304CCC-0EF9-441B-852D-BE8782144890}" type="presParOf" srcId="{AE95E945-4586-4EA5-A02F-2EC229F729E2}" destId="{4C1F6B3B-A634-4A25-A98F-350B0827C44F}" srcOrd="1" destOrd="0" presId="urn:microsoft.com/office/officeart/2005/8/layout/list1"/>
    <dgm:cxn modelId="{1D6C9648-61BD-4986-B115-BF9279FBE315}" type="presParOf" srcId="{AE95E945-4586-4EA5-A02F-2EC229F729E2}" destId="{794F91B7-5B23-4877-98B5-47D768DE47EF}" srcOrd="2" destOrd="0" presId="urn:microsoft.com/office/officeart/2005/8/layout/list1"/>
    <dgm:cxn modelId="{02C01239-5ED2-47D9-9DC2-C533089E0D0B}" type="presParOf" srcId="{AE95E945-4586-4EA5-A02F-2EC229F729E2}" destId="{76D88168-14ED-4F14-A155-ED3B8DEE4DEA}" srcOrd="3" destOrd="0" presId="urn:microsoft.com/office/officeart/2005/8/layout/list1"/>
    <dgm:cxn modelId="{A99BDE27-6912-4606-8E01-F01CC5E6C67B}" type="presParOf" srcId="{AE95E945-4586-4EA5-A02F-2EC229F729E2}" destId="{2308C2D9-3F49-41D7-AB16-B98396D96538}" srcOrd="4" destOrd="0" presId="urn:microsoft.com/office/officeart/2005/8/layout/list1"/>
    <dgm:cxn modelId="{B003CCCA-3D44-45D3-B749-A860AB800193}" type="presParOf" srcId="{2308C2D9-3F49-41D7-AB16-B98396D96538}" destId="{9FD67010-B437-4621-9247-8B3063B4F8E8}" srcOrd="0" destOrd="0" presId="urn:microsoft.com/office/officeart/2005/8/layout/list1"/>
    <dgm:cxn modelId="{5A5FC284-E497-42B4-8C6B-A53DF1283E70}" type="presParOf" srcId="{2308C2D9-3F49-41D7-AB16-B98396D96538}" destId="{3756A36C-D41D-4231-8FF0-B3E96CBC93C2}" srcOrd="1" destOrd="0" presId="urn:microsoft.com/office/officeart/2005/8/layout/list1"/>
    <dgm:cxn modelId="{0CB48546-2450-4429-B45C-F84060A4BEEC}" type="presParOf" srcId="{AE95E945-4586-4EA5-A02F-2EC229F729E2}" destId="{EDA89D24-A328-4C2F-998D-756D4E49CC3C}" srcOrd="5" destOrd="0" presId="urn:microsoft.com/office/officeart/2005/8/layout/list1"/>
    <dgm:cxn modelId="{FB499319-C45C-4094-B182-149D57333B83}" type="presParOf" srcId="{AE95E945-4586-4EA5-A02F-2EC229F729E2}" destId="{83D05BB2-ED05-4ABA-BFBE-388451B256F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BAD5E7B-9025-4C14-94C5-584003FC663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008743-A577-43EA-AE9A-B986588CDAC5}">
      <dgm:prSet/>
      <dgm:spPr/>
      <dgm:t>
        <a:bodyPr/>
        <a:lstStyle/>
        <a:p>
          <a:pPr rtl="0"/>
          <a:r>
            <a:rPr lang="en-US"/>
            <a:t>Integrated gradients method.</a:t>
          </a:r>
        </a:p>
      </dgm:t>
    </dgm:pt>
    <dgm:pt modelId="{5E7F4E5D-05BA-4F94-B178-A401ADD7C67D}" type="parTrans" cxnId="{A051D3EE-89D4-44CF-9454-A3F527319402}">
      <dgm:prSet/>
      <dgm:spPr/>
      <dgm:t>
        <a:bodyPr/>
        <a:lstStyle/>
        <a:p>
          <a:endParaRPr lang="en-US"/>
        </a:p>
      </dgm:t>
    </dgm:pt>
    <dgm:pt modelId="{0C02EB93-7392-4BAA-8B57-677A86DDCF00}" type="sibTrans" cxnId="{A051D3EE-89D4-44CF-9454-A3F527319402}">
      <dgm:prSet/>
      <dgm:spPr/>
      <dgm:t>
        <a:bodyPr/>
        <a:lstStyle/>
        <a:p>
          <a:endParaRPr lang="en-US"/>
        </a:p>
      </dgm:t>
    </dgm:pt>
    <dgm:pt modelId="{974525F5-0483-44FD-A4C4-A781DF5E3E82}">
      <dgm:prSet phldr="0"/>
      <dgm:spPr/>
      <dgm:t>
        <a:bodyPr/>
        <a:lstStyle/>
        <a:p>
          <a:endParaRPr lang="en-US"/>
        </a:p>
      </dgm:t>
    </dgm:pt>
    <dgm:pt modelId="{7BAACA9C-FE1A-4E69-856E-77D637045C4D}" type="parTrans" cxnId="{9C9CB0F7-7CCC-45D4-B0F0-E7C6DDAA57B9}">
      <dgm:prSet/>
      <dgm:spPr/>
      <dgm:t>
        <a:bodyPr/>
        <a:lstStyle/>
        <a:p>
          <a:endParaRPr lang="en-US"/>
        </a:p>
      </dgm:t>
    </dgm:pt>
    <dgm:pt modelId="{D31D371F-04F3-4337-81BB-C4E5692004D0}" type="sibTrans" cxnId="{9C9CB0F7-7CCC-45D4-B0F0-E7C6DDAA57B9}">
      <dgm:prSet/>
      <dgm:spPr/>
      <dgm:t>
        <a:bodyPr/>
        <a:lstStyle/>
        <a:p>
          <a:endParaRPr lang="en-US"/>
        </a:p>
      </dgm:t>
    </dgm:pt>
    <dgm:pt modelId="{EBA1F318-C787-4989-8924-C8EDF07B66F7}">
      <dgm:prSet phldr="0"/>
      <dgm:spPr/>
      <dgm:t>
        <a:bodyPr/>
        <a:lstStyle/>
        <a:p>
          <a:pPr rtl="0"/>
          <a:r>
            <a:rPr lang="en-US"/>
            <a:t>Sensitivity axiom: if we consider a baseline x′ which differs from the input instance x for the value of one feature xi and yields different predictions, the attribution given to feature xi must be non-zero. </a:t>
          </a:r>
          <a:endParaRPr lang="en-US">
            <a:latin typeface="Calibri"/>
          </a:endParaRPr>
        </a:p>
      </dgm:t>
    </dgm:pt>
    <dgm:pt modelId="{B122EB8E-CB10-43B4-A5A4-EAD2ECE1A982}" type="parTrans" cxnId="{38FEA8B7-EF57-4867-9724-2D058888090D}">
      <dgm:prSet/>
      <dgm:spPr/>
    </dgm:pt>
    <dgm:pt modelId="{F8C7C26C-0144-4895-B905-BC298C6EAE6E}" type="sibTrans" cxnId="{38FEA8B7-EF57-4867-9724-2D058888090D}">
      <dgm:prSet/>
      <dgm:spPr/>
    </dgm:pt>
    <dgm:pt modelId="{08A0440E-843D-4D3C-B615-87EE6982B247}">
      <dgm:prSet phldr="0"/>
      <dgm:spPr/>
      <dgm:t>
        <a:bodyPr/>
        <a:lstStyle/>
        <a:p>
          <a:pPr rtl="0"/>
          <a:r>
            <a:rPr lang="en-US"/>
            <a:t>Implementation invariance axiom: an attribution method should be such that the attributions do not depend on the particular implementation of the model. </a:t>
          </a:r>
          <a:endParaRPr lang="en-US">
            <a:latin typeface="Calibri"/>
          </a:endParaRPr>
        </a:p>
      </dgm:t>
    </dgm:pt>
    <dgm:pt modelId="{C6401B6D-2DE8-4DE8-B9BD-4A7E2D43F882}" type="parTrans" cxnId="{4385AF2A-8CA4-44E8-8573-46CD45A3AF3D}">
      <dgm:prSet/>
      <dgm:spPr/>
    </dgm:pt>
    <dgm:pt modelId="{7DAF50D0-EB7D-45EB-A430-DD56503A3DD0}" type="sibTrans" cxnId="{4385AF2A-8CA4-44E8-8573-46CD45A3AF3D}">
      <dgm:prSet/>
      <dgm:spPr/>
    </dgm:pt>
    <dgm:pt modelId="{BAE90D53-B74B-4F7C-8F22-FD3365752257}">
      <dgm:prSet phldr="0"/>
      <dgm:spPr/>
      <dgm:t>
        <a:bodyPr/>
        <a:lstStyle/>
        <a:p>
          <a:pPr rtl="0"/>
          <a:r>
            <a:rPr lang="en-US"/>
            <a:t>Completeness axiom: The completeness axiom states that the sum over all features attributions should be equal to the difference between the model output at the instance x and the model output at the baseline x</a:t>
          </a:r>
          <a:r>
            <a:rPr lang="en-US" baseline="30000"/>
            <a:t>`</a:t>
          </a:r>
          <a:r>
            <a:rPr lang="en-US"/>
            <a:t> </a:t>
          </a:r>
          <a:endParaRPr lang="en-US">
            <a:latin typeface="Calibri"/>
          </a:endParaRPr>
        </a:p>
      </dgm:t>
    </dgm:pt>
    <dgm:pt modelId="{34DFE3DC-A8CB-4B21-AF18-9002DE3F0BD5}" type="parTrans" cxnId="{3CC52646-CDD1-49B8-9467-8E21704AF16E}">
      <dgm:prSet/>
      <dgm:spPr/>
    </dgm:pt>
    <dgm:pt modelId="{D99FFD5F-F62A-4CFA-B2DA-9D0866161838}" type="sibTrans" cxnId="{3CC52646-CDD1-49B8-9467-8E21704AF16E}">
      <dgm:prSet/>
      <dgm:spPr/>
    </dgm:pt>
    <dgm:pt modelId="{55B537D1-5630-4C23-BF52-13D033CC6BBF}" type="pres">
      <dgm:prSet presAssocID="{0BAD5E7B-9025-4C14-94C5-584003FC663A}" presName="linear" presStyleCnt="0">
        <dgm:presLayoutVars>
          <dgm:dir/>
          <dgm:animLvl val="lvl"/>
          <dgm:resizeHandles val="exact"/>
        </dgm:presLayoutVars>
      </dgm:prSet>
      <dgm:spPr/>
    </dgm:pt>
    <dgm:pt modelId="{89270232-BEC4-4388-A5B6-EB71BBC68930}" type="pres">
      <dgm:prSet presAssocID="{FC008743-A577-43EA-AE9A-B986588CDAC5}" presName="parentLin" presStyleCnt="0"/>
      <dgm:spPr/>
    </dgm:pt>
    <dgm:pt modelId="{7776CCC5-4748-4FCF-9FE8-11DF8B9166F9}" type="pres">
      <dgm:prSet presAssocID="{FC008743-A577-43EA-AE9A-B986588CDAC5}" presName="parentLeftMargin" presStyleLbl="node1" presStyleIdx="0" presStyleCnt="1"/>
      <dgm:spPr/>
    </dgm:pt>
    <dgm:pt modelId="{CFA6EAA9-B056-4962-818B-80C89651F274}" type="pres">
      <dgm:prSet presAssocID="{FC008743-A577-43EA-AE9A-B986588CDAC5}" presName="parentText" presStyleLbl="node1" presStyleIdx="0" presStyleCnt="1">
        <dgm:presLayoutVars>
          <dgm:chMax val="0"/>
          <dgm:bulletEnabled val="1"/>
        </dgm:presLayoutVars>
      </dgm:prSet>
      <dgm:spPr/>
    </dgm:pt>
    <dgm:pt modelId="{6A915099-A202-45CF-8201-B5C87BE2F28C}" type="pres">
      <dgm:prSet presAssocID="{FC008743-A577-43EA-AE9A-B986588CDAC5}" presName="negativeSpace" presStyleCnt="0"/>
      <dgm:spPr/>
    </dgm:pt>
    <dgm:pt modelId="{BE602CB1-12D5-4C67-90D2-0DB6215EEFFE}" type="pres">
      <dgm:prSet presAssocID="{FC008743-A577-43EA-AE9A-B986588CDAC5}" presName="childText" presStyleLbl="conFgAcc1" presStyleIdx="0" presStyleCnt="1">
        <dgm:presLayoutVars>
          <dgm:bulletEnabled val="1"/>
        </dgm:presLayoutVars>
      </dgm:prSet>
      <dgm:spPr/>
    </dgm:pt>
  </dgm:ptLst>
  <dgm:cxnLst>
    <dgm:cxn modelId="{5B65B207-3582-4E70-95CE-8FB33BBE3B20}" type="presOf" srcId="{FC008743-A577-43EA-AE9A-B986588CDAC5}" destId="{7776CCC5-4748-4FCF-9FE8-11DF8B9166F9}" srcOrd="0" destOrd="0" presId="urn:microsoft.com/office/officeart/2005/8/layout/list1"/>
    <dgm:cxn modelId="{4385AF2A-8CA4-44E8-8573-46CD45A3AF3D}" srcId="{FC008743-A577-43EA-AE9A-B986588CDAC5}" destId="{08A0440E-843D-4D3C-B615-87EE6982B247}" srcOrd="1" destOrd="0" parTransId="{C6401B6D-2DE8-4DE8-B9BD-4A7E2D43F882}" sibTransId="{7DAF50D0-EB7D-45EB-A430-DD56503A3DD0}"/>
    <dgm:cxn modelId="{3CC52646-CDD1-49B8-9467-8E21704AF16E}" srcId="{FC008743-A577-43EA-AE9A-B986588CDAC5}" destId="{BAE90D53-B74B-4F7C-8F22-FD3365752257}" srcOrd="2" destOrd="0" parTransId="{34DFE3DC-A8CB-4B21-AF18-9002DE3F0BD5}" sibTransId="{D99FFD5F-F62A-4CFA-B2DA-9D0866161838}"/>
    <dgm:cxn modelId="{0C2BD772-49AD-4C32-8D06-63BD54CE3B3F}" type="presOf" srcId="{974525F5-0483-44FD-A4C4-A781DF5E3E82}" destId="{BE602CB1-12D5-4C67-90D2-0DB6215EEFFE}" srcOrd="0" destOrd="3" presId="urn:microsoft.com/office/officeart/2005/8/layout/list1"/>
    <dgm:cxn modelId="{FE973C57-720F-4EC1-BFA3-8A59819A8E71}" type="presOf" srcId="{0BAD5E7B-9025-4C14-94C5-584003FC663A}" destId="{55B537D1-5630-4C23-BF52-13D033CC6BBF}" srcOrd="0" destOrd="0" presId="urn:microsoft.com/office/officeart/2005/8/layout/list1"/>
    <dgm:cxn modelId="{0390447C-5A33-441D-99FF-142A7ACD4E3E}" type="presOf" srcId="{EBA1F318-C787-4989-8924-C8EDF07B66F7}" destId="{BE602CB1-12D5-4C67-90D2-0DB6215EEFFE}" srcOrd="0" destOrd="0" presId="urn:microsoft.com/office/officeart/2005/8/layout/list1"/>
    <dgm:cxn modelId="{F72E7181-EAFE-4202-9510-186E13603A5F}" type="presOf" srcId="{BAE90D53-B74B-4F7C-8F22-FD3365752257}" destId="{BE602CB1-12D5-4C67-90D2-0DB6215EEFFE}" srcOrd="0" destOrd="2" presId="urn:microsoft.com/office/officeart/2005/8/layout/list1"/>
    <dgm:cxn modelId="{38FEA8B7-EF57-4867-9724-2D058888090D}" srcId="{FC008743-A577-43EA-AE9A-B986588CDAC5}" destId="{EBA1F318-C787-4989-8924-C8EDF07B66F7}" srcOrd="0" destOrd="0" parTransId="{B122EB8E-CB10-43B4-A5A4-EAD2ECE1A982}" sibTransId="{F8C7C26C-0144-4895-B905-BC298C6EAE6E}"/>
    <dgm:cxn modelId="{6368F5CC-19A2-4074-8E80-E0B70A833985}" type="presOf" srcId="{08A0440E-843D-4D3C-B615-87EE6982B247}" destId="{BE602CB1-12D5-4C67-90D2-0DB6215EEFFE}" srcOrd="0" destOrd="1" presId="urn:microsoft.com/office/officeart/2005/8/layout/list1"/>
    <dgm:cxn modelId="{1D5F37CF-A3C3-4E51-B30B-364B68C468BB}" type="presOf" srcId="{FC008743-A577-43EA-AE9A-B986588CDAC5}" destId="{CFA6EAA9-B056-4962-818B-80C89651F274}" srcOrd="1" destOrd="0" presId="urn:microsoft.com/office/officeart/2005/8/layout/list1"/>
    <dgm:cxn modelId="{A051D3EE-89D4-44CF-9454-A3F527319402}" srcId="{0BAD5E7B-9025-4C14-94C5-584003FC663A}" destId="{FC008743-A577-43EA-AE9A-B986588CDAC5}" srcOrd="0" destOrd="0" parTransId="{5E7F4E5D-05BA-4F94-B178-A401ADD7C67D}" sibTransId="{0C02EB93-7392-4BAA-8B57-677A86DDCF00}"/>
    <dgm:cxn modelId="{9C9CB0F7-7CCC-45D4-B0F0-E7C6DDAA57B9}" srcId="{FC008743-A577-43EA-AE9A-B986588CDAC5}" destId="{974525F5-0483-44FD-A4C4-A781DF5E3E82}" srcOrd="3" destOrd="0" parTransId="{7BAACA9C-FE1A-4E69-856E-77D637045C4D}" sibTransId="{D31D371F-04F3-4337-81BB-C4E5692004D0}"/>
    <dgm:cxn modelId="{A64CD866-71FA-441A-9055-5B4949566730}" type="presParOf" srcId="{55B537D1-5630-4C23-BF52-13D033CC6BBF}" destId="{89270232-BEC4-4388-A5B6-EB71BBC68930}" srcOrd="0" destOrd="0" presId="urn:microsoft.com/office/officeart/2005/8/layout/list1"/>
    <dgm:cxn modelId="{C7873F4E-F454-4E92-8653-D66C3CC758CE}" type="presParOf" srcId="{89270232-BEC4-4388-A5B6-EB71BBC68930}" destId="{7776CCC5-4748-4FCF-9FE8-11DF8B9166F9}" srcOrd="0" destOrd="0" presId="urn:microsoft.com/office/officeart/2005/8/layout/list1"/>
    <dgm:cxn modelId="{3B4F0344-8CD2-4455-AF7D-299885574BEA}" type="presParOf" srcId="{89270232-BEC4-4388-A5B6-EB71BBC68930}" destId="{CFA6EAA9-B056-4962-818B-80C89651F274}" srcOrd="1" destOrd="0" presId="urn:microsoft.com/office/officeart/2005/8/layout/list1"/>
    <dgm:cxn modelId="{698E6DDD-BFC6-48B9-83A4-EA5091AFD99E}" type="presParOf" srcId="{55B537D1-5630-4C23-BF52-13D033CC6BBF}" destId="{6A915099-A202-45CF-8201-B5C87BE2F28C}" srcOrd="1" destOrd="0" presId="urn:microsoft.com/office/officeart/2005/8/layout/list1"/>
    <dgm:cxn modelId="{9342ED51-DC4D-4360-9712-8F4FA5DE9E45}" type="presParOf" srcId="{55B537D1-5630-4C23-BF52-13D033CC6BBF}" destId="{BE602CB1-12D5-4C67-90D2-0DB6215EEFF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BAD5E7B-9025-4C14-94C5-584003FC663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008743-A577-43EA-AE9A-B986588CDAC5}">
      <dgm:prSet/>
      <dgm:spPr/>
      <dgm:t>
        <a:bodyPr/>
        <a:lstStyle/>
        <a:p>
          <a:pPr rtl="0"/>
          <a:r>
            <a:rPr lang="en-US" b="1"/>
            <a:t>Anchors: High-Precision Model-Agnostic Explanations</a:t>
          </a:r>
          <a:r>
            <a:rPr lang="en-US"/>
            <a:t>.</a:t>
          </a:r>
        </a:p>
      </dgm:t>
    </dgm:pt>
    <dgm:pt modelId="{5E7F4E5D-05BA-4F94-B178-A401ADD7C67D}" type="parTrans" cxnId="{A051D3EE-89D4-44CF-9454-A3F527319402}">
      <dgm:prSet/>
      <dgm:spPr/>
      <dgm:t>
        <a:bodyPr/>
        <a:lstStyle/>
        <a:p>
          <a:endParaRPr lang="en-US"/>
        </a:p>
      </dgm:t>
    </dgm:pt>
    <dgm:pt modelId="{0C02EB93-7392-4BAA-8B57-677A86DDCF00}" type="sibTrans" cxnId="{A051D3EE-89D4-44CF-9454-A3F527319402}">
      <dgm:prSet/>
      <dgm:spPr/>
      <dgm:t>
        <a:bodyPr/>
        <a:lstStyle/>
        <a:p>
          <a:endParaRPr lang="en-US"/>
        </a:p>
      </dgm:t>
    </dgm:pt>
    <dgm:pt modelId="{752CBCB5-FED4-44B1-98CC-4404CAE95020}">
      <dgm:prSet phldr="0"/>
      <dgm:spPr/>
      <dgm:t>
        <a:bodyPr/>
        <a:lstStyle/>
        <a:p>
          <a:pPr rtl="0"/>
          <a:r>
            <a:rPr lang="en-US">
              <a:latin typeface="Calibri"/>
            </a:rPr>
            <a:t>Model-agnostic</a:t>
          </a:r>
          <a:r>
            <a:rPr lang="en-US"/>
            <a:t> system that explains the behavior of complex models with high-precision rules called anchor</a:t>
          </a:r>
          <a:r>
            <a:rPr lang="en-US">
              <a:latin typeface="Calibri"/>
            </a:rPr>
            <a:t>.</a:t>
          </a:r>
        </a:p>
      </dgm:t>
    </dgm:pt>
    <dgm:pt modelId="{BA65D95F-30F3-4DED-821A-EC2D37F154E0}" type="parTrans" cxnId="{E03CFB81-80CF-4C28-9E4F-C4A01BAA0FC5}">
      <dgm:prSet/>
      <dgm:spPr/>
    </dgm:pt>
    <dgm:pt modelId="{6BDDD795-AC23-4393-A6D1-705997A0A38A}" type="sibTrans" cxnId="{E03CFB81-80CF-4C28-9E4F-C4A01BAA0FC5}">
      <dgm:prSet/>
      <dgm:spPr/>
    </dgm:pt>
    <dgm:pt modelId="{F39A8471-CFD3-41B7-A44C-DBD3C29B3096}">
      <dgm:prSet phldr="0"/>
      <dgm:spPr/>
      <dgm:t>
        <a:bodyPr/>
        <a:lstStyle/>
        <a:p>
          <a:pPr rtl="0"/>
          <a:r>
            <a:rPr lang="en-US">
              <a:latin typeface="Calibri"/>
            </a:rPr>
            <a:t>Based</a:t>
          </a:r>
          <a:r>
            <a:rPr lang="en-US"/>
            <a:t> on if-then rules, which we call anchors</a:t>
          </a:r>
          <a:r>
            <a:rPr lang="en-US">
              <a:latin typeface="Calibri"/>
            </a:rPr>
            <a:t>.</a:t>
          </a:r>
        </a:p>
      </dgm:t>
    </dgm:pt>
    <dgm:pt modelId="{0DBF4743-433F-433E-843B-F65B574D5B63}" type="parTrans" cxnId="{8B4D78BD-1F16-4B69-8035-AED52CA87639}">
      <dgm:prSet/>
      <dgm:spPr/>
    </dgm:pt>
    <dgm:pt modelId="{7435FED2-8428-4A12-A337-0E45EE3B607B}" type="sibTrans" cxnId="{8B4D78BD-1F16-4B69-8035-AED52CA87639}">
      <dgm:prSet/>
      <dgm:spPr/>
    </dgm:pt>
    <dgm:pt modelId="{6DE32C49-8110-451B-B977-02918D9BD964}">
      <dgm:prSet phldr="0"/>
      <dgm:spPr/>
      <dgm:t>
        <a:bodyPr/>
        <a:lstStyle/>
        <a:p>
          <a:endParaRPr lang="en-US">
            <a:latin typeface="Calibri"/>
          </a:endParaRPr>
        </a:p>
      </dgm:t>
    </dgm:pt>
    <dgm:pt modelId="{3FF5192A-0C8F-44CB-935D-D63DD73679CF}" type="parTrans" cxnId="{D09D1805-30F8-408E-AA45-945F04ABB90A}">
      <dgm:prSet/>
      <dgm:spPr/>
    </dgm:pt>
    <dgm:pt modelId="{D517A9EB-B2FE-4611-8A13-A2412B514F10}" type="sibTrans" cxnId="{D09D1805-30F8-408E-AA45-945F04ABB90A}">
      <dgm:prSet/>
      <dgm:spPr/>
    </dgm:pt>
    <dgm:pt modelId="{AFA73D52-048A-4E30-BD64-374CE3A2B3A5}">
      <dgm:prSet phldr="0"/>
      <dgm:spPr/>
      <dgm:t>
        <a:bodyPr/>
        <a:lstStyle/>
        <a:p>
          <a:pPr algn="l" rtl="0"/>
          <a:r>
            <a:rPr lang="en-US"/>
            <a:t>When explaining the label prediction for an image we follow Ribeiro, Singh, and Guestrin (2016b), segmenting the image into superpixels (Vedaldi and Soatto 2008) and using the presence or absence of these superpixels as the interpretable representation.</a:t>
          </a:r>
          <a:endParaRPr lang="en-US">
            <a:latin typeface="Calibri"/>
          </a:endParaRPr>
        </a:p>
      </dgm:t>
    </dgm:pt>
    <dgm:pt modelId="{0BC4F4B1-10DD-4736-90DA-3D165122A42D}" type="parTrans" cxnId="{229601A6-41CE-4FC8-B05D-7CB144102C22}">
      <dgm:prSet/>
      <dgm:spPr/>
    </dgm:pt>
    <dgm:pt modelId="{12F8B839-C70D-435E-BACA-706A3F2B5A89}" type="sibTrans" cxnId="{229601A6-41CE-4FC8-B05D-7CB144102C22}">
      <dgm:prSet/>
      <dgm:spPr/>
    </dgm:pt>
    <dgm:pt modelId="{926072E9-792E-41EB-B17B-595DE02F706F}">
      <dgm:prSet phldr="0"/>
      <dgm:spPr/>
      <dgm:t>
        <a:bodyPr/>
        <a:lstStyle/>
        <a:p>
          <a:pPr algn="l"/>
          <a:r>
            <a:rPr lang="en-US"/>
            <a:t>In contrast to Ribeiro, Singh, and Guestrin (2016b), instead of hiding superpixels, we define D(z|A) by fixing the superpixels in A to the original image and superimposing another image over the rest of the superpixels.</a:t>
          </a:r>
        </a:p>
      </dgm:t>
    </dgm:pt>
    <dgm:pt modelId="{C27CA334-CA52-472B-AAA7-59C752965C9B}" type="parTrans" cxnId="{FDBE5C32-249B-415F-B03A-ADED31313AEB}">
      <dgm:prSet/>
      <dgm:spPr/>
    </dgm:pt>
    <dgm:pt modelId="{5FD1F0A1-563A-494D-B277-1A2C71B8EE6E}" type="sibTrans" cxnId="{FDBE5C32-249B-415F-B03A-ADED31313AEB}">
      <dgm:prSet/>
      <dgm:spPr/>
    </dgm:pt>
    <dgm:pt modelId="{D90BB030-FDF8-4135-8B4D-4CD4EB798BC8}">
      <dgm:prSet phldr="0"/>
      <dgm:spPr/>
      <dgm:t>
        <a:bodyPr/>
        <a:lstStyle/>
        <a:p>
          <a:pPr algn="l"/>
          <a:r>
            <a:rPr lang="en-US"/>
            <a:t>Even though D is quite unrealistic here, the anchor demonstrates that the model focuses on various parts of the dog to determine its breed. An inspection of the (admittedly bizarre) images from D(z|A) in Figure 3c for which the model predicts “beagle” with high confidence illustrates that attributes.</a:t>
          </a:r>
        </a:p>
      </dgm:t>
    </dgm:pt>
    <dgm:pt modelId="{CD263E49-A751-4EEC-89AE-6AF4FE8688B1}" type="parTrans" cxnId="{C01C2DCA-2794-4F89-B8DD-48D96433A830}">
      <dgm:prSet/>
      <dgm:spPr/>
    </dgm:pt>
    <dgm:pt modelId="{F8DC193B-71DA-4D99-8376-C05DF53CACD2}" type="sibTrans" cxnId="{C01C2DCA-2794-4F89-B8DD-48D96433A830}">
      <dgm:prSet/>
      <dgm:spPr/>
    </dgm:pt>
    <dgm:pt modelId="{55B537D1-5630-4C23-BF52-13D033CC6BBF}" type="pres">
      <dgm:prSet presAssocID="{0BAD5E7B-9025-4C14-94C5-584003FC663A}" presName="linear" presStyleCnt="0">
        <dgm:presLayoutVars>
          <dgm:dir/>
          <dgm:animLvl val="lvl"/>
          <dgm:resizeHandles val="exact"/>
        </dgm:presLayoutVars>
      </dgm:prSet>
      <dgm:spPr/>
    </dgm:pt>
    <dgm:pt modelId="{89270232-BEC4-4388-A5B6-EB71BBC68930}" type="pres">
      <dgm:prSet presAssocID="{FC008743-A577-43EA-AE9A-B986588CDAC5}" presName="parentLin" presStyleCnt="0"/>
      <dgm:spPr/>
    </dgm:pt>
    <dgm:pt modelId="{7776CCC5-4748-4FCF-9FE8-11DF8B9166F9}" type="pres">
      <dgm:prSet presAssocID="{FC008743-A577-43EA-AE9A-B986588CDAC5}" presName="parentLeftMargin" presStyleLbl="node1" presStyleIdx="0" presStyleCnt="1"/>
      <dgm:spPr/>
    </dgm:pt>
    <dgm:pt modelId="{CFA6EAA9-B056-4962-818B-80C89651F274}" type="pres">
      <dgm:prSet presAssocID="{FC008743-A577-43EA-AE9A-B986588CDAC5}" presName="parentText" presStyleLbl="node1" presStyleIdx="0" presStyleCnt="1">
        <dgm:presLayoutVars>
          <dgm:chMax val="0"/>
          <dgm:bulletEnabled val="1"/>
        </dgm:presLayoutVars>
      </dgm:prSet>
      <dgm:spPr/>
    </dgm:pt>
    <dgm:pt modelId="{6A915099-A202-45CF-8201-B5C87BE2F28C}" type="pres">
      <dgm:prSet presAssocID="{FC008743-A577-43EA-AE9A-B986588CDAC5}" presName="negativeSpace" presStyleCnt="0"/>
      <dgm:spPr/>
    </dgm:pt>
    <dgm:pt modelId="{BE602CB1-12D5-4C67-90D2-0DB6215EEFFE}" type="pres">
      <dgm:prSet presAssocID="{FC008743-A577-43EA-AE9A-B986588CDAC5}" presName="childText" presStyleLbl="conFgAcc1" presStyleIdx="0" presStyleCnt="1">
        <dgm:presLayoutVars>
          <dgm:bulletEnabled val="1"/>
        </dgm:presLayoutVars>
      </dgm:prSet>
      <dgm:spPr/>
    </dgm:pt>
  </dgm:ptLst>
  <dgm:cxnLst>
    <dgm:cxn modelId="{D09D1805-30F8-408E-AA45-945F04ABB90A}" srcId="{FC008743-A577-43EA-AE9A-B986588CDAC5}" destId="{6DE32C49-8110-451B-B977-02918D9BD964}" srcOrd="5" destOrd="0" parTransId="{3FF5192A-0C8F-44CB-935D-D63DD73679CF}" sibTransId="{D517A9EB-B2FE-4611-8A13-A2412B514F10}"/>
    <dgm:cxn modelId="{6CEBA010-44A3-4E51-B0C0-18CFD5111767}" type="presOf" srcId="{D90BB030-FDF8-4135-8B4D-4CD4EB798BC8}" destId="{BE602CB1-12D5-4C67-90D2-0DB6215EEFFE}" srcOrd="0" destOrd="4" presId="urn:microsoft.com/office/officeart/2005/8/layout/list1"/>
    <dgm:cxn modelId="{5B3ED422-A7A6-4D1C-8602-FB5053403AD4}" type="presOf" srcId="{AFA73D52-048A-4E30-BD64-374CE3A2B3A5}" destId="{BE602CB1-12D5-4C67-90D2-0DB6215EEFFE}" srcOrd="0" destOrd="2" presId="urn:microsoft.com/office/officeart/2005/8/layout/list1"/>
    <dgm:cxn modelId="{FDBE5C32-249B-415F-B03A-ADED31313AEB}" srcId="{FC008743-A577-43EA-AE9A-B986588CDAC5}" destId="{926072E9-792E-41EB-B17B-595DE02F706F}" srcOrd="3" destOrd="0" parTransId="{C27CA334-CA52-472B-AAA7-59C752965C9B}" sibTransId="{5FD1F0A1-563A-494D-B277-1A2C71B8EE6E}"/>
    <dgm:cxn modelId="{AC8CF53E-BEDB-4174-94A8-9339CEF20AE9}" type="presOf" srcId="{926072E9-792E-41EB-B17B-595DE02F706F}" destId="{BE602CB1-12D5-4C67-90D2-0DB6215EEFFE}" srcOrd="0" destOrd="3" presId="urn:microsoft.com/office/officeart/2005/8/layout/list1"/>
    <dgm:cxn modelId="{2A24EA5F-C3DB-4988-9BD8-3A60C48F8553}" type="presOf" srcId="{FC008743-A577-43EA-AE9A-B986588CDAC5}" destId="{7776CCC5-4748-4FCF-9FE8-11DF8B9166F9}" srcOrd="0" destOrd="0" presId="urn:microsoft.com/office/officeart/2005/8/layout/list1"/>
    <dgm:cxn modelId="{67A47160-FD18-4BB6-A9D3-20483DB0E7F0}" type="presOf" srcId="{6DE32C49-8110-451B-B977-02918D9BD964}" destId="{BE602CB1-12D5-4C67-90D2-0DB6215EEFFE}" srcOrd="0" destOrd="5" presId="urn:microsoft.com/office/officeart/2005/8/layout/list1"/>
    <dgm:cxn modelId="{F416AF70-1B67-4D8A-9CC0-D0343BA0E2AD}" type="presOf" srcId="{FC008743-A577-43EA-AE9A-B986588CDAC5}" destId="{CFA6EAA9-B056-4962-818B-80C89651F274}" srcOrd="1" destOrd="0" presId="urn:microsoft.com/office/officeart/2005/8/layout/list1"/>
    <dgm:cxn modelId="{FE973C57-720F-4EC1-BFA3-8A59819A8E71}" type="presOf" srcId="{0BAD5E7B-9025-4C14-94C5-584003FC663A}" destId="{55B537D1-5630-4C23-BF52-13D033CC6BBF}" srcOrd="0" destOrd="0" presId="urn:microsoft.com/office/officeart/2005/8/layout/list1"/>
    <dgm:cxn modelId="{48FA0080-DD53-4366-A8F3-258D947B1925}" type="presOf" srcId="{F39A8471-CFD3-41B7-A44C-DBD3C29B3096}" destId="{BE602CB1-12D5-4C67-90D2-0DB6215EEFFE}" srcOrd="0" destOrd="1" presId="urn:microsoft.com/office/officeart/2005/8/layout/list1"/>
    <dgm:cxn modelId="{E03CFB81-80CF-4C28-9E4F-C4A01BAA0FC5}" srcId="{FC008743-A577-43EA-AE9A-B986588CDAC5}" destId="{752CBCB5-FED4-44B1-98CC-4404CAE95020}" srcOrd="0" destOrd="0" parTransId="{BA65D95F-30F3-4DED-821A-EC2D37F154E0}" sibTransId="{6BDDD795-AC23-4393-A6D1-705997A0A38A}"/>
    <dgm:cxn modelId="{5C87859B-67DA-4BDB-8E34-3D0203545C12}" type="presOf" srcId="{752CBCB5-FED4-44B1-98CC-4404CAE95020}" destId="{BE602CB1-12D5-4C67-90D2-0DB6215EEFFE}" srcOrd="0" destOrd="0" presId="urn:microsoft.com/office/officeart/2005/8/layout/list1"/>
    <dgm:cxn modelId="{229601A6-41CE-4FC8-B05D-7CB144102C22}" srcId="{FC008743-A577-43EA-AE9A-B986588CDAC5}" destId="{AFA73D52-048A-4E30-BD64-374CE3A2B3A5}" srcOrd="2" destOrd="0" parTransId="{0BC4F4B1-10DD-4736-90DA-3D165122A42D}" sibTransId="{12F8B839-C70D-435E-BACA-706A3F2B5A89}"/>
    <dgm:cxn modelId="{8B4D78BD-1F16-4B69-8035-AED52CA87639}" srcId="{FC008743-A577-43EA-AE9A-B986588CDAC5}" destId="{F39A8471-CFD3-41B7-A44C-DBD3C29B3096}" srcOrd="1" destOrd="0" parTransId="{0DBF4743-433F-433E-843B-F65B574D5B63}" sibTransId="{7435FED2-8428-4A12-A337-0E45EE3B607B}"/>
    <dgm:cxn modelId="{C01C2DCA-2794-4F89-B8DD-48D96433A830}" srcId="{FC008743-A577-43EA-AE9A-B986588CDAC5}" destId="{D90BB030-FDF8-4135-8B4D-4CD4EB798BC8}" srcOrd="4" destOrd="0" parTransId="{CD263E49-A751-4EEC-89AE-6AF4FE8688B1}" sibTransId="{F8DC193B-71DA-4D99-8376-C05DF53CACD2}"/>
    <dgm:cxn modelId="{A051D3EE-89D4-44CF-9454-A3F527319402}" srcId="{0BAD5E7B-9025-4C14-94C5-584003FC663A}" destId="{FC008743-A577-43EA-AE9A-B986588CDAC5}" srcOrd="0" destOrd="0" parTransId="{5E7F4E5D-05BA-4F94-B178-A401ADD7C67D}" sibTransId="{0C02EB93-7392-4BAA-8B57-677A86DDCF00}"/>
    <dgm:cxn modelId="{069222CB-5C81-4E72-A120-0EE87CE9C1C4}" type="presParOf" srcId="{55B537D1-5630-4C23-BF52-13D033CC6BBF}" destId="{89270232-BEC4-4388-A5B6-EB71BBC68930}" srcOrd="0" destOrd="0" presId="urn:microsoft.com/office/officeart/2005/8/layout/list1"/>
    <dgm:cxn modelId="{C5AB7EA2-8ACE-4F14-A17D-AC546D57530F}" type="presParOf" srcId="{89270232-BEC4-4388-A5B6-EB71BBC68930}" destId="{7776CCC5-4748-4FCF-9FE8-11DF8B9166F9}" srcOrd="0" destOrd="0" presId="urn:microsoft.com/office/officeart/2005/8/layout/list1"/>
    <dgm:cxn modelId="{8AAD6769-4C72-4E76-AB52-FA7FAF239862}" type="presParOf" srcId="{89270232-BEC4-4388-A5B6-EB71BBC68930}" destId="{CFA6EAA9-B056-4962-818B-80C89651F274}" srcOrd="1" destOrd="0" presId="urn:microsoft.com/office/officeart/2005/8/layout/list1"/>
    <dgm:cxn modelId="{0AD2C719-57C4-4504-9CE8-F1BC5DBDFB8C}" type="presParOf" srcId="{55B537D1-5630-4C23-BF52-13D033CC6BBF}" destId="{6A915099-A202-45CF-8201-B5C87BE2F28C}" srcOrd="1" destOrd="0" presId="urn:microsoft.com/office/officeart/2005/8/layout/list1"/>
    <dgm:cxn modelId="{69532DDF-56BA-42BC-A1BE-EBBC82515C9E}" type="presParOf" srcId="{55B537D1-5630-4C23-BF52-13D033CC6BBF}" destId="{BE602CB1-12D5-4C67-90D2-0DB6215EEFF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BAD5E7B-9025-4C14-94C5-584003FC663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008743-A577-43EA-AE9A-B986588CDAC5}">
      <dgm:prSet/>
      <dgm:spPr/>
      <dgm:t>
        <a:bodyPr/>
        <a:lstStyle/>
        <a:p>
          <a:pPr rtl="0"/>
          <a:r>
            <a:rPr lang="en-US" b="1">
              <a:latin typeface="Calibri"/>
            </a:rPr>
            <a:t>Shap GradientExplainer</a:t>
          </a:r>
          <a:r>
            <a:rPr lang="en-US"/>
            <a:t> .</a:t>
          </a:r>
          <a:endParaRPr lang="en-US" dirty="0"/>
        </a:p>
      </dgm:t>
    </dgm:pt>
    <dgm:pt modelId="{5E7F4E5D-05BA-4F94-B178-A401ADD7C67D}" type="parTrans" cxnId="{A051D3EE-89D4-44CF-9454-A3F527319402}">
      <dgm:prSet/>
      <dgm:spPr/>
      <dgm:t>
        <a:bodyPr/>
        <a:lstStyle/>
        <a:p>
          <a:endParaRPr lang="en-US"/>
        </a:p>
      </dgm:t>
    </dgm:pt>
    <dgm:pt modelId="{0C02EB93-7392-4BAA-8B57-677A86DDCF00}" type="sibTrans" cxnId="{A051D3EE-89D4-44CF-9454-A3F527319402}">
      <dgm:prSet/>
      <dgm:spPr/>
      <dgm:t>
        <a:bodyPr/>
        <a:lstStyle/>
        <a:p>
          <a:endParaRPr lang="en-US"/>
        </a:p>
      </dgm:t>
    </dgm:pt>
    <dgm:pt modelId="{EBA1F318-C787-4989-8924-C8EDF07B66F7}">
      <dgm:prSet phldr="0"/>
      <dgm:spPr/>
      <dgm:t>
        <a:bodyPr/>
        <a:lstStyle/>
        <a:p>
          <a:r>
            <a:rPr lang="en-US"/>
            <a:t>Explains a model using expected gradients (an extension of integrated gradients). </a:t>
          </a:r>
          <a:endParaRPr lang="en-US" dirty="0"/>
        </a:p>
      </dgm:t>
    </dgm:pt>
    <dgm:pt modelId="{B122EB8E-CB10-43B4-A5A4-EAD2ECE1A982}" type="parTrans" cxnId="{38FEA8B7-EF57-4867-9724-2D058888090D}">
      <dgm:prSet/>
      <dgm:spPr/>
    </dgm:pt>
    <dgm:pt modelId="{F8C7C26C-0144-4895-B905-BC298C6EAE6E}" type="sibTrans" cxnId="{38FEA8B7-EF57-4867-9724-2D058888090D}">
      <dgm:prSet/>
      <dgm:spPr/>
    </dgm:pt>
    <dgm:pt modelId="{08A0440E-843D-4D3C-B615-87EE6982B247}">
      <dgm:prSet phldr="0"/>
      <dgm:spPr/>
      <dgm:t>
        <a:bodyPr/>
        <a:lstStyle/>
        <a:p>
          <a:pPr rtl="0"/>
          <a:r>
            <a:rPr lang="en-US"/>
            <a:t>Expected gradients an extension of the integrated gradients method (Sundararajan et al. 2017), a feature attribution method designed for differentiable models based on an extension of Shapley values to infinite player games (Aumann-Shapley values). </a:t>
          </a:r>
          <a:r>
            <a:rPr lang="en-US">
              <a:latin typeface="Calibri"/>
            </a:rPr>
            <a:t> </a:t>
          </a:r>
          <a:endParaRPr lang="en-US" dirty="0">
            <a:latin typeface="Calibri"/>
          </a:endParaRPr>
        </a:p>
      </dgm:t>
    </dgm:pt>
    <dgm:pt modelId="{C6401B6D-2DE8-4DE8-B9BD-4A7E2D43F882}" type="parTrans" cxnId="{8FD1A05A-84B6-4ED1-80FD-0A6FC141F8E1}">
      <dgm:prSet/>
      <dgm:spPr/>
    </dgm:pt>
    <dgm:pt modelId="{7DAF50D0-EB7D-45EB-A430-DD56503A3DD0}" type="sibTrans" cxnId="{8FD1A05A-84B6-4ED1-80FD-0A6FC141F8E1}">
      <dgm:prSet/>
      <dgm:spPr/>
    </dgm:pt>
    <dgm:pt modelId="{BAE90D53-B74B-4F7C-8F22-FD3365752257}">
      <dgm:prSet phldr="0"/>
      <dgm:spPr/>
      <dgm:t>
        <a:bodyPr/>
        <a:lstStyle/>
        <a:p>
          <a:r>
            <a:rPr lang="en-US" baseline="0"/>
            <a:t>Integrated gradients values are a bit different from SHAP values, and require a single reference value to integrate from. As an adaptation to make them approximate SHAP values, expected gradients reformulates the integral as an expectation and combines that expectation with sampling reference values from the background dataset</a:t>
          </a:r>
          <a:r>
            <a:rPr lang="en-US" baseline="0">
              <a:latin typeface="Calibri"/>
            </a:rPr>
            <a:t>.</a:t>
          </a:r>
          <a:endParaRPr lang="en-US" baseline="30000" dirty="0">
            <a:latin typeface="Calibri"/>
          </a:endParaRPr>
        </a:p>
      </dgm:t>
    </dgm:pt>
    <dgm:pt modelId="{34DFE3DC-A8CB-4B21-AF18-9002DE3F0BD5}" type="parTrans" cxnId="{591254F3-29FF-40A5-9C5A-BC5E2AECA92B}">
      <dgm:prSet/>
      <dgm:spPr/>
    </dgm:pt>
    <dgm:pt modelId="{D99FFD5F-F62A-4CFA-B2DA-9D0866161838}" type="sibTrans" cxnId="{591254F3-29FF-40A5-9C5A-BC5E2AECA92B}">
      <dgm:prSet/>
      <dgm:spPr/>
    </dgm:pt>
    <dgm:pt modelId="{72F311EF-91E2-4462-91BD-3EFB3F229BDC}">
      <dgm:prSet phldr="0"/>
      <dgm:spPr/>
      <dgm:t>
        <a:bodyPr/>
        <a:lstStyle/>
        <a:p>
          <a:pPr rtl="0"/>
          <a:r>
            <a:rPr lang="en-US" baseline="0" dirty="0"/>
            <a:t>This leads to a single combined expectation of gradients that converges to attributions that sum to the difference between the expected model output and the current output.</a:t>
          </a:r>
          <a:endParaRPr lang="en-US" baseline="0" dirty="0">
            <a:latin typeface="Calibri"/>
          </a:endParaRPr>
        </a:p>
      </dgm:t>
    </dgm:pt>
    <dgm:pt modelId="{DFD717FC-9104-4F97-A3FB-8BA272B5782E}" type="parTrans" cxnId="{19F56D79-CA66-4867-9DEC-9F51BD9854CF}">
      <dgm:prSet/>
      <dgm:spPr/>
    </dgm:pt>
    <dgm:pt modelId="{01147C10-F117-4A57-A11F-8403AD3408C8}" type="sibTrans" cxnId="{19F56D79-CA66-4867-9DEC-9F51BD9854CF}">
      <dgm:prSet/>
      <dgm:spPr/>
    </dgm:pt>
    <dgm:pt modelId="{264BA751-6422-40CA-BFF8-2176C84CD0B7}">
      <dgm:prSet phldr="0"/>
      <dgm:spPr/>
      <dgm:t>
        <a:bodyPr/>
        <a:lstStyle/>
        <a:p>
          <a:pPr rtl="0"/>
          <a:endParaRPr lang="en-US" baseline="0" dirty="0">
            <a:latin typeface="Calibri"/>
          </a:endParaRPr>
        </a:p>
      </dgm:t>
    </dgm:pt>
    <dgm:pt modelId="{099BC65A-B47C-4835-8CC3-FF5286E216F2}" type="parTrans" cxnId="{8EBE4F75-7A01-4B95-B2CD-56CCB8EC1B04}">
      <dgm:prSet/>
      <dgm:spPr/>
    </dgm:pt>
    <dgm:pt modelId="{FCC0CADF-9D11-4E08-B7EE-0C4315F7DC42}" type="sibTrans" cxnId="{8EBE4F75-7A01-4B95-B2CD-56CCB8EC1B04}">
      <dgm:prSet/>
      <dgm:spPr/>
    </dgm:pt>
    <dgm:pt modelId="{55B537D1-5630-4C23-BF52-13D033CC6BBF}" type="pres">
      <dgm:prSet presAssocID="{0BAD5E7B-9025-4C14-94C5-584003FC663A}" presName="linear" presStyleCnt="0">
        <dgm:presLayoutVars>
          <dgm:dir/>
          <dgm:animLvl val="lvl"/>
          <dgm:resizeHandles val="exact"/>
        </dgm:presLayoutVars>
      </dgm:prSet>
      <dgm:spPr/>
    </dgm:pt>
    <dgm:pt modelId="{89270232-BEC4-4388-A5B6-EB71BBC68930}" type="pres">
      <dgm:prSet presAssocID="{FC008743-A577-43EA-AE9A-B986588CDAC5}" presName="parentLin" presStyleCnt="0"/>
      <dgm:spPr/>
    </dgm:pt>
    <dgm:pt modelId="{7776CCC5-4748-4FCF-9FE8-11DF8B9166F9}" type="pres">
      <dgm:prSet presAssocID="{FC008743-A577-43EA-AE9A-B986588CDAC5}" presName="parentLeftMargin" presStyleLbl="node1" presStyleIdx="0" presStyleCnt="1"/>
      <dgm:spPr/>
    </dgm:pt>
    <dgm:pt modelId="{CFA6EAA9-B056-4962-818B-80C89651F274}" type="pres">
      <dgm:prSet presAssocID="{FC008743-A577-43EA-AE9A-B986588CDAC5}" presName="parentText" presStyleLbl="node1" presStyleIdx="0" presStyleCnt="1">
        <dgm:presLayoutVars>
          <dgm:chMax val="0"/>
          <dgm:bulletEnabled val="1"/>
        </dgm:presLayoutVars>
      </dgm:prSet>
      <dgm:spPr/>
    </dgm:pt>
    <dgm:pt modelId="{6A915099-A202-45CF-8201-B5C87BE2F28C}" type="pres">
      <dgm:prSet presAssocID="{FC008743-A577-43EA-AE9A-B986588CDAC5}" presName="negativeSpace" presStyleCnt="0"/>
      <dgm:spPr/>
    </dgm:pt>
    <dgm:pt modelId="{BE602CB1-12D5-4C67-90D2-0DB6215EEFFE}" type="pres">
      <dgm:prSet presAssocID="{FC008743-A577-43EA-AE9A-B986588CDAC5}" presName="childText" presStyleLbl="conFgAcc1" presStyleIdx="0" presStyleCnt="1">
        <dgm:presLayoutVars>
          <dgm:bulletEnabled val="1"/>
        </dgm:presLayoutVars>
      </dgm:prSet>
      <dgm:spPr/>
    </dgm:pt>
  </dgm:ptLst>
  <dgm:cxnLst>
    <dgm:cxn modelId="{C1659D04-F867-467A-BA35-5E0BF508D3D8}" type="presOf" srcId="{EBA1F318-C787-4989-8924-C8EDF07B66F7}" destId="{BE602CB1-12D5-4C67-90D2-0DB6215EEFFE}" srcOrd="0" destOrd="0" presId="urn:microsoft.com/office/officeart/2005/8/layout/list1"/>
    <dgm:cxn modelId="{7C1B0E0D-0C86-4FF4-8F14-717FCA5B155B}" type="presOf" srcId="{08A0440E-843D-4D3C-B615-87EE6982B247}" destId="{BE602CB1-12D5-4C67-90D2-0DB6215EEFFE}" srcOrd="0" destOrd="1" presId="urn:microsoft.com/office/officeart/2005/8/layout/list1"/>
    <dgm:cxn modelId="{8EBE4F75-7A01-4B95-B2CD-56CCB8EC1B04}" srcId="{FC008743-A577-43EA-AE9A-B986588CDAC5}" destId="{264BA751-6422-40CA-BFF8-2176C84CD0B7}" srcOrd="4" destOrd="0" parTransId="{099BC65A-B47C-4835-8CC3-FF5286E216F2}" sibTransId="{FCC0CADF-9D11-4E08-B7EE-0C4315F7DC42}"/>
    <dgm:cxn modelId="{FE973C57-720F-4EC1-BFA3-8A59819A8E71}" type="presOf" srcId="{0BAD5E7B-9025-4C14-94C5-584003FC663A}" destId="{55B537D1-5630-4C23-BF52-13D033CC6BBF}" srcOrd="0" destOrd="0" presId="urn:microsoft.com/office/officeart/2005/8/layout/list1"/>
    <dgm:cxn modelId="{0CBC2E58-B669-443B-B43A-9A2D0877C280}" type="presOf" srcId="{FC008743-A577-43EA-AE9A-B986588CDAC5}" destId="{7776CCC5-4748-4FCF-9FE8-11DF8B9166F9}" srcOrd="0" destOrd="0" presId="urn:microsoft.com/office/officeart/2005/8/layout/list1"/>
    <dgm:cxn modelId="{19F56D79-CA66-4867-9DEC-9F51BD9854CF}" srcId="{FC008743-A577-43EA-AE9A-B986588CDAC5}" destId="{72F311EF-91E2-4462-91BD-3EFB3F229BDC}" srcOrd="3" destOrd="0" parTransId="{DFD717FC-9104-4F97-A3FB-8BA272B5782E}" sibTransId="{01147C10-F117-4A57-A11F-8403AD3408C8}"/>
    <dgm:cxn modelId="{8FD1A05A-84B6-4ED1-80FD-0A6FC141F8E1}" srcId="{FC008743-A577-43EA-AE9A-B986588CDAC5}" destId="{08A0440E-843D-4D3C-B615-87EE6982B247}" srcOrd="1" destOrd="0" parTransId="{C6401B6D-2DE8-4DE8-B9BD-4A7E2D43F882}" sibTransId="{7DAF50D0-EB7D-45EB-A430-DD56503A3DD0}"/>
    <dgm:cxn modelId="{7200EA85-E4AC-4EF4-AA42-838CCD0D363A}" type="presOf" srcId="{BAE90D53-B74B-4F7C-8F22-FD3365752257}" destId="{BE602CB1-12D5-4C67-90D2-0DB6215EEFFE}" srcOrd="0" destOrd="2" presId="urn:microsoft.com/office/officeart/2005/8/layout/list1"/>
    <dgm:cxn modelId="{38FEA8B7-EF57-4867-9724-2D058888090D}" srcId="{FC008743-A577-43EA-AE9A-B986588CDAC5}" destId="{EBA1F318-C787-4989-8924-C8EDF07B66F7}" srcOrd="0" destOrd="0" parTransId="{B122EB8E-CB10-43B4-A5A4-EAD2ECE1A982}" sibTransId="{F8C7C26C-0144-4895-B905-BC298C6EAE6E}"/>
    <dgm:cxn modelId="{50507CC6-D335-4213-8008-1026923B9F06}" type="presOf" srcId="{264BA751-6422-40CA-BFF8-2176C84CD0B7}" destId="{BE602CB1-12D5-4C67-90D2-0DB6215EEFFE}" srcOrd="0" destOrd="4" presId="urn:microsoft.com/office/officeart/2005/8/layout/list1"/>
    <dgm:cxn modelId="{61BB4ED1-2DD0-40B1-8E57-CBAD08A88DDE}" type="presOf" srcId="{72F311EF-91E2-4462-91BD-3EFB3F229BDC}" destId="{BE602CB1-12D5-4C67-90D2-0DB6215EEFFE}" srcOrd="0" destOrd="3" presId="urn:microsoft.com/office/officeart/2005/8/layout/list1"/>
    <dgm:cxn modelId="{6094BDE9-B0C0-452B-B880-C9FEF4B20123}" type="presOf" srcId="{FC008743-A577-43EA-AE9A-B986588CDAC5}" destId="{CFA6EAA9-B056-4962-818B-80C89651F274}" srcOrd="1" destOrd="0" presId="urn:microsoft.com/office/officeart/2005/8/layout/list1"/>
    <dgm:cxn modelId="{A051D3EE-89D4-44CF-9454-A3F527319402}" srcId="{0BAD5E7B-9025-4C14-94C5-584003FC663A}" destId="{FC008743-A577-43EA-AE9A-B986588CDAC5}" srcOrd="0" destOrd="0" parTransId="{5E7F4E5D-05BA-4F94-B178-A401ADD7C67D}" sibTransId="{0C02EB93-7392-4BAA-8B57-677A86DDCF00}"/>
    <dgm:cxn modelId="{591254F3-29FF-40A5-9C5A-BC5E2AECA92B}" srcId="{FC008743-A577-43EA-AE9A-B986588CDAC5}" destId="{BAE90D53-B74B-4F7C-8F22-FD3365752257}" srcOrd="2" destOrd="0" parTransId="{34DFE3DC-A8CB-4B21-AF18-9002DE3F0BD5}" sibTransId="{D99FFD5F-F62A-4CFA-B2DA-9D0866161838}"/>
    <dgm:cxn modelId="{069222CB-5C81-4E72-A120-0EE87CE9C1C4}" type="presParOf" srcId="{55B537D1-5630-4C23-BF52-13D033CC6BBF}" destId="{89270232-BEC4-4388-A5B6-EB71BBC68930}" srcOrd="0" destOrd="0" presId="urn:microsoft.com/office/officeart/2005/8/layout/list1"/>
    <dgm:cxn modelId="{96745C72-FFA5-4844-AAA0-55F2812C0627}" type="presParOf" srcId="{89270232-BEC4-4388-A5B6-EB71BBC68930}" destId="{7776CCC5-4748-4FCF-9FE8-11DF8B9166F9}" srcOrd="0" destOrd="0" presId="urn:microsoft.com/office/officeart/2005/8/layout/list1"/>
    <dgm:cxn modelId="{B7DA6DF3-09A0-4D32-B863-39BDD24729B0}" type="presParOf" srcId="{89270232-BEC4-4388-A5B6-EB71BBC68930}" destId="{CFA6EAA9-B056-4962-818B-80C89651F274}" srcOrd="1" destOrd="0" presId="urn:microsoft.com/office/officeart/2005/8/layout/list1"/>
    <dgm:cxn modelId="{0AD2C719-57C4-4504-9CE8-F1BC5DBDFB8C}" type="presParOf" srcId="{55B537D1-5630-4C23-BF52-13D033CC6BBF}" destId="{6A915099-A202-45CF-8201-B5C87BE2F28C}" srcOrd="1" destOrd="0" presId="urn:microsoft.com/office/officeart/2005/8/layout/list1"/>
    <dgm:cxn modelId="{69532DDF-56BA-42BC-A1BE-EBBC82515C9E}" type="presParOf" srcId="{55B537D1-5630-4C23-BF52-13D033CC6BBF}" destId="{BE602CB1-12D5-4C67-90D2-0DB6215EEFF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FF5BD37-7778-4B28-A51E-A6FE9D66705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F96F689-3AF8-4C80-9B9E-51A2A967F25B}">
      <dgm:prSet/>
      <dgm:spPr/>
      <dgm:t>
        <a:bodyPr/>
        <a:lstStyle/>
        <a:p>
          <a:r>
            <a:rPr lang="en-US"/>
            <a:t>Specific Objective</a:t>
          </a:r>
        </a:p>
      </dgm:t>
    </dgm:pt>
    <dgm:pt modelId="{CBB385A0-9F80-4F9B-8846-E4C0402671CC}" type="parTrans" cxnId="{ADFB9899-F8C4-4317-936F-161B71486315}">
      <dgm:prSet/>
      <dgm:spPr/>
      <dgm:t>
        <a:bodyPr/>
        <a:lstStyle/>
        <a:p>
          <a:endParaRPr lang="en-US"/>
        </a:p>
      </dgm:t>
    </dgm:pt>
    <dgm:pt modelId="{4023A4DE-6F4D-4600-854A-83487730C6BB}" type="sibTrans" cxnId="{ADFB9899-F8C4-4317-936F-161B71486315}">
      <dgm:prSet/>
      <dgm:spPr/>
      <dgm:t>
        <a:bodyPr/>
        <a:lstStyle/>
        <a:p>
          <a:endParaRPr lang="en-US"/>
        </a:p>
      </dgm:t>
    </dgm:pt>
    <dgm:pt modelId="{252FFDEB-A5BF-4487-A317-B615D273FE6E}">
      <dgm:prSet/>
      <dgm:spPr/>
      <dgm:t>
        <a:bodyPr/>
        <a:lstStyle/>
        <a:p>
          <a:pPr rtl="0"/>
          <a:r>
            <a:rPr lang="en-US">
              <a:latin typeface="Calibri"/>
            </a:rPr>
            <a:t>Provide unified explanations to the predictions provided by CNN using currently avaliable methods</a:t>
          </a:r>
          <a:r>
            <a:rPr lang="en-US"/>
            <a:t>.</a:t>
          </a:r>
        </a:p>
      </dgm:t>
    </dgm:pt>
    <dgm:pt modelId="{126665AC-C2DC-430D-BDAA-458917F42BDA}" type="parTrans" cxnId="{6B446C4E-247A-4782-80CB-77745ED9DF6C}">
      <dgm:prSet/>
      <dgm:spPr/>
      <dgm:t>
        <a:bodyPr/>
        <a:lstStyle/>
        <a:p>
          <a:endParaRPr lang="en-US"/>
        </a:p>
      </dgm:t>
    </dgm:pt>
    <dgm:pt modelId="{84A610C0-26B0-4D95-AFD9-9DD203873272}" type="sibTrans" cxnId="{6B446C4E-247A-4782-80CB-77745ED9DF6C}">
      <dgm:prSet/>
      <dgm:spPr/>
      <dgm:t>
        <a:bodyPr/>
        <a:lstStyle/>
        <a:p>
          <a:endParaRPr lang="en-US"/>
        </a:p>
      </dgm:t>
    </dgm:pt>
    <dgm:pt modelId="{5925987F-FA97-4D63-8E81-399FCD3C44E4}">
      <dgm:prSet/>
      <dgm:spPr/>
      <dgm:t>
        <a:bodyPr/>
        <a:lstStyle/>
        <a:p>
          <a:r>
            <a:rPr lang="en-US"/>
            <a:t>Sub Objectives</a:t>
          </a:r>
        </a:p>
      </dgm:t>
    </dgm:pt>
    <dgm:pt modelId="{D8F5B335-EB84-44A9-8F2B-C37837747707}" type="parTrans" cxnId="{169B7B82-3BA0-4FA7-995E-5E5D54668BC8}">
      <dgm:prSet/>
      <dgm:spPr/>
      <dgm:t>
        <a:bodyPr/>
        <a:lstStyle/>
        <a:p>
          <a:endParaRPr lang="en-US"/>
        </a:p>
      </dgm:t>
    </dgm:pt>
    <dgm:pt modelId="{7C5B2484-CFD8-4816-9746-EA39850288F3}" type="sibTrans" cxnId="{169B7B82-3BA0-4FA7-995E-5E5D54668BC8}">
      <dgm:prSet/>
      <dgm:spPr/>
      <dgm:t>
        <a:bodyPr/>
        <a:lstStyle/>
        <a:p>
          <a:endParaRPr lang="en-US"/>
        </a:p>
      </dgm:t>
    </dgm:pt>
    <dgm:pt modelId="{BFDA934B-5E9D-4F63-9250-DC36E7E35142}">
      <dgm:prSet/>
      <dgm:spPr/>
      <dgm:t>
        <a:bodyPr/>
        <a:lstStyle/>
        <a:p>
          <a:pPr rtl="0"/>
          <a:r>
            <a:rPr lang="en-US">
              <a:latin typeface="Calibri"/>
            </a:rPr>
            <a:t>Design API to provide predictions with explanations.</a:t>
          </a:r>
          <a:endParaRPr lang="en-US"/>
        </a:p>
      </dgm:t>
    </dgm:pt>
    <dgm:pt modelId="{BF348DD8-0802-40E7-8CFB-FB7EDD3B2E3E}" type="parTrans" cxnId="{7B20B76A-0C5A-47D4-9F2B-FE7B8AD514FA}">
      <dgm:prSet/>
      <dgm:spPr/>
      <dgm:t>
        <a:bodyPr/>
        <a:lstStyle/>
        <a:p>
          <a:endParaRPr lang="en-US"/>
        </a:p>
      </dgm:t>
    </dgm:pt>
    <dgm:pt modelId="{D9A8D631-BC94-46B2-BCCA-5ECC120E974F}" type="sibTrans" cxnId="{7B20B76A-0C5A-47D4-9F2B-FE7B8AD514FA}">
      <dgm:prSet/>
      <dgm:spPr/>
      <dgm:t>
        <a:bodyPr/>
        <a:lstStyle/>
        <a:p>
          <a:endParaRPr lang="en-US"/>
        </a:p>
      </dgm:t>
    </dgm:pt>
    <dgm:pt modelId="{548374B8-2015-4146-8850-F03758361330}">
      <dgm:prSet phldr="0"/>
      <dgm:spPr/>
      <dgm:t>
        <a:bodyPr/>
        <a:lstStyle/>
        <a:p>
          <a:pPr rtl="0"/>
          <a:r>
            <a:rPr lang="en-US"/>
            <a:t>Unified approach of existing model agnostic methods to increase the explainability of the </a:t>
          </a:r>
          <a:r>
            <a:rPr lang="en-US">
              <a:latin typeface="Calibri"/>
            </a:rPr>
            <a:t>CNN model</a:t>
          </a:r>
          <a:r>
            <a:rPr lang="en-US"/>
            <a:t>.</a:t>
          </a:r>
        </a:p>
      </dgm:t>
    </dgm:pt>
    <dgm:pt modelId="{8EAC900D-B5DD-40C9-AD1F-251055047154}" type="parTrans" cxnId="{FD9F5AFE-660F-4906-A85C-90D8048AF4BF}">
      <dgm:prSet/>
      <dgm:spPr/>
    </dgm:pt>
    <dgm:pt modelId="{DA010FCF-CD63-4AA9-AFD3-4E3DCB7E955C}" type="sibTrans" cxnId="{FD9F5AFE-660F-4906-A85C-90D8048AF4BF}">
      <dgm:prSet/>
      <dgm:spPr/>
    </dgm:pt>
    <dgm:pt modelId="{FC0A4903-5326-4D43-AC13-79ED2B86FC77}">
      <dgm:prSet phldr="0"/>
      <dgm:spPr/>
      <dgm:t>
        <a:bodyPr/>
        <a:lstStyle/>
        <a:p>
          <a:pPr rtl="0"/>
          <a:r>
            <a:rPr lang="en-US"/>
            <a:t>A web-based solution.</a:t>
          </a:r>
        </a:p>
      </dgm:t>
    </dgm:pt>
    <dgm:pt modelId="{9B194C26-64F9-4C14-94C1-F85C28716E43}" type="parTrans" cxnId="{F1B91D65-8CCD-45EB-A6CF-40E0F024AE7A}">
      <dgm:prSet/>
      <dgm:spPr/>
    </dgm:pt>
    <dgm:pt modelId="{572785AB-48D5-4D1A-81C3-29AA3B3920C7}" type="sibTrans" cxnId="{F1B91D65-8CCD-45EB-A6CF-40E0F024AE7A}">
      <dgm:prSet/>
      <dgm:spPr/>
    </dgm:pt>
    <dgm:pt modelId="{B6E2A0B1-EF42-4BF2-A981-A8D34E1D90F7}" type="pres">
      <dgm:prSet presAssocID="{4FF5BD37-7778-4B28-A51E-A6FE9D667052}" presName="linear" presStyleCnt="0">
        <dgm:presLayoutVars>
          <dgm:dir/>
          <dgm:animLvl val="lvl"/>
          <dgm:resizeHandles val="exact"/>
        </dgm:presLayoutVars>
      </dgm:prSet>
      <dgm:spPr/>
    </dgm:pt>
    <dgm:pt modelId="{68C3A65A-DF99-4F78-B8BF-BD392CAECC0C}" type="pres">
      <dgm:prSet presAssocID="{DF96F689-3AF8-4C80-9B9E-51A2A967F25B}" presName="parentLin" presStyleCnt="0"/>
      <dgm:spPr/>
    </dgm:pt>
    <dgm:pt modelId="{21330C55-6695-44E0-92DB-23AE736897D5}" type="pres">
      <dgm:prSet presAssocID="{DF96F689-3AF8-4C80-9B9E-51A2A967F25B}" presName="parentLeftMargin" presStyleLbl="node1" presStyleIdx="0" presStyleCnt="2"/>
      <dgm:spPr/>
    </dgm:pt>
    <dgm:pt modelId="{89B2789A-709C-4E47-8DF0-26D199AB79EB}" type="pres">
      <dgm:prSet presAssocID="{DF96F689-3AF8-4C80-9B9E-51A2A967F25B}" presName="parentText" presStyleLbl="node1" presStyleIdx="0" presStyleCnt="2">
        <dgm:presLayoutVars>
          <dgm:chMax val="0"/>
          <dgm:bulletEnabled val="1"/>
        </dgm:presLayoutVars>
      </dgm:prSet>
      <dgm:spPr/>
    </dgm:pt>
    <dgm:pt modelId="{434D379F-A6E2-4FCB-9FEF-893256593459}" type="pres">
      <dgm:prSet presAssocID="{DF96F689-3AF8-4C80-9B9E-51A2A967F25B}" presName="negativeSpace" presStyleCnt="0"/>
      <dgm:spPr/>
    </dgm:pt>
    <dgm:pt modelId="{5B1A0425-D581-4950-AE18-A7976AA1CC4E}" type="pres">
      <dgm:prSet presAssocID="{DF96F689-3AF8-4C80-9B9E-51A2A967F25B}" presName="childText" presStyleLbl="conFgAcc1" presStyleIdx="0" presStyleCnt="2">
        <dgm:presLayoutVars>
          <dgm:bulletEnabled val="1"/>
        </dgm:presLayoutVars>
      </dgm:prSet>
      <dgm:spPr/>
    </dgm:pt>
    <dgm:pt modelId="{9873196C-2B7B-45EF-ACEC-2650885BDC86}" type="pres">
      <dgm:prSet presAssocID="{4023A4DE-6F4D-4600-854A-83487730C6BB}" presName="spaceBetweenRectangles" presStyleCnt="0"/>
      <dgm:spPr/>
    </dgm:pt>
    <dgm:pt modelId="{1D937D57-A1F2-44AD-8B3B-0E4049378D3A}" type="pres">
      <dgm:prSet presAssocID="{5925987F-FA97-4D63-8E81-399FCD3C44E4}" presName="parentLin" presStyleCnt="0"/>
      <dgm:spPr/>
    </dgm:pt>
    <dgm:pt modelId="{E234E2BC-5833-4574-B0EC-4FE3BB5D5A67}" type="pres">
      <dgm:prSet presAssocID="{5925987F-FA97-4D63-8E81-399FCD3C44E4}" presName="parentLeftMargin" presStyleLbl="node1" presStyleIdx="0" presStyleCnt="2"/>
      <dgm:spPr/>
    </dgm:pt>
    <dgm:pt modelId="{53785A08-22D5-4BB4-B95E-EF87BA98A355}" type="pres">
      <dgm:prSet presAssocID="{5925987F-FA97-4D63-8E81-399FCD3C44E4}" presName="parentText" presStyleLbl="node1" presStyleIdx="1" presStyleCnt="2">
        <dgm:presLayoutVars>
          <dgm:chMax val="0"/>
          <dgm:bulletEnabled val="1"/>
        </dgm:presLayoutVars>
      </dgm:prSet>
      <dgm:spPr/>
    </dgm:pt>
    <dgm:pt modelId="{DFE3EBBA-A32B-4EDB-A05A-061CFC618993}" type="pres">
      <dgm:prSet presAssocID="{5925987F-FA97-4D63-8E81-399FCD3C44E4}" presName="negativeSpace" presStyleCnt="0"/>
      <dgm:spPr/>
    </dgm:pt>
    <dgm:pt modelId="{277A4876-D5F9-4CD1-B10E-9A6CD0BF5BF8}" type="pres">
      <dgm:prSet presAssocID="{5925987F-FA97-4D63-8E81-399FCD3C44E4}" presName="childText" presStyleLbl="conFgAcc1" presStyleIdx="1" presStyleCnt="2">
        <dgm:presLayoutVars>
          <dgm:bulletEnabled val="1"/>
        </dgm:presLayoutVars>
      </dgm:prSet>
      <dgm:spPr/>
    </dgm:pt>
  </dgm:ptLst>
  <dgm:cxnLst>
    <dgm:cxn modelId="{B8CBFC07-8ED4-4F03-8580-B9F03E04EFB5}" type="presOf" srcId="{548374B8-2015-4146-8850-F03758361330}" destId="{277A4876-D5F9-4CD1-B10E-9A6CD0BF5BF8}" srcOrd="0" destOrd="2" presId="urn:microsoft.com/office/officeart/2005/8/layout/list1"/>
    <dgm:cxn modelId="{ADE2485B-3634-43E3-9BED-03A99612890C}" type="presOf" srcId="{4FF5BD37-7778-4B28-A51E-A6FE9D667052}" destId="{B6E2A0B1-EF42-4BF2-A981-A8D34E1D90F7}" srcOrd="0" destOrd="0" presId="urn:microsoft.com/office/officeart/2005/8/layout/list1"/>
    <dgm:cxn modelId="{F1B91D65-8CCD-45EB-A6CF-40E0F024AE7A}" srcId="{5925987F-FA97-4D63-8E81-399FCD3C44E4}" destId="{FC0A4903-5326-4D43-AC13-79ED2B86FC77}" srcOrd="1" destOrd="0" parTransId="{9B194C26-64F9-4C14-94C1-F85C28716E43}" sibTransId="{572785AB-48D5-4D1A-81C3-29AA3B3920C7}"/>
    <dgm:cxn modelId="{7B20B76A-0C5A-47D4-9F2B-FE7B8AD514FA}" srcId="{5925987F-FA97-4D63-8E81-399FCD3C44E4}" destId="{BFDA934B-5E9D-4F63-9250-DC36E7E35142}" srcOrd="0" destOrd="0" parTransId="{BF348DD8-0802-40E7-8CFB-FB7EDD3B2E3E}" sibTransId="{D9A8D631-BC94-46B2-BCCA-5ECC120E974F}"/>
    <dgm:cxn modelId="{6B446C4E-247A-4782-80CB-77745ED9DF6C}" srcId="{DF96F689-3AF8-4C80-9B9E-51A2A967F25B}" destId="{252FFDEB-A5BF-4487-A317-B615D273FE6E}" srcOrd="0" destOrd="0" parTransId="{126665AC-C2DC-430D-BDAA-458917F42BDA}" sibTransId="{84A610C0-26B0-4D95-AFD9-9DD203873272}"/>
    <dgm:cxn modelId="{9DD16D75-AA2A-4F94-A980-872B60F48EC6}" type="presOf" srcId="{252FFDEB-A5BF-4487-A317-B615D273FE6E}" destId="{5B1A0425-D581-4950-AE18-A7976AA1CC4E}" srcOrd="0" destOrd="0" presId="urn:microsoft.com/office/officeart/2005/8/layout/list1"/>
    <dgm:cxn modelId="{0ED1395A-3A9B-470F-AD00-040C5090EE38}" type="presOf" srcId="{DF96F689-3AF8-4C80-9B9E-51A2A967F25B}" destId="{21330C55-6695-44E0-92DB-23AE736897D5}" srcOrd="0" destOrd="0" presId="urn:microsoft.com/office/officeart/2005/8/layout/list1"/>
    <dgm:cxn modelId="{169B7B82-3BA0-4FA7-995E-5E5D54668BC8}" srcId="{4FF5BD37-7778-4B28-A51E-A6FE9D667052}" destId="{5925987F-FA97-4D63-8E81-399FCD3C44E4}" srcOrd="1" destOrd="0" parTransId="{D8F5B335-EB84-44A9-8F2B-C37837747707}" sibTransId="{7C5B2484-CFD8-4816-9746-EA39850288F3}"/>
    <dgm:cxn modelId="{19CE2F8F-0D00-47F2-9265-009725C1DB70}" type="presOf" srcId="{BFDA934B-5E9D-4F63-9250-DC36E7E35142}" destId="{277A4876-D5F9-4CD1-B10E-9A6CD0BF5BF8}" srcOrd="0" destOrd="0" presId="urn:microsoft.com/office/officeart/2005/8/layout/list1"/>
    <dgm:cxn modelId="{B5879E8F-3618-4671-8B6A-08035EFE3C9F}" type="presOf" srcId="{5925987F-FA97-4D63-8E81-399FCD3C44E4}" destId="{E234E2BC-5833-4574-B0EC-4FE3BB5D5A67}" srcOrd="0" destOrd="0" presId="urn:microsoft.com/office/officeart/2005/8/layout/list1"/>
    <dgm:cxn modelId="{D16DD096-59BB-4A90-A98C-D53B3E05A8F2}" type="presOf" srcId="{5925987F-FA97-4D63-8E81-399FCD3C44E4}" destId="{53785A08-22D5-4BB4-B95E-EF87BA98A355}" srcOrd="1" destOrd="0" presId="urn:microsoft.com/office/officeart/2005/8/layout/list1"/>
    <dgm:cxn modelId="{ADFB9899-F8C4-4317-936F-161B71486315}" srcId="{4FF5BD37-7778-4B28-A51E-A6FE9D667052}" destId="{DF96F689-3AF8-4C80-9B9E-51A2A967F25B}" srcOrd="0" destOrd="0" parTransId="{CBB385A0-9F80-4F9B-8846-E4C0402671CC}" sibTransId="{4023A4DE-6F4D-4600-854A-83487730C6BB}"/>
    <dgm:cxn modelId="{2B690ACC-7DA1-4F87-9C32-3C3934F57AB6}" type="presOf" srcId="{FC0A4903-5326-4D43-AC13-79ED2B86FC77}" destId="{277A4876-D5F9-4CD1-B10E-9A6CD0BF5BF8}" srcOrd="0" destOrd="1" presId="urn:microsoft.com/office/officeart/2005/8/layout/list1"/>
    <dgm:cxn modelId="{364CE6E2-43F2-4517-8C36-592CCEC0C2CC}" type="presOf" srcId="{DF96F689-3AF8-4C80-9B9E-51A2A967F25B}" destId="{89B2789A-709C-4E47-8DF0-26D199AB79EB}" srcOrd="1" destOrd="0" presId="urn:microsoft.com/office/officeart/2005/8/layout/list1"/>
    <dgm:cxn modelId="{FD9F5AFE-660F-4906-A85C-90D8048AF4BF}" srcId="{5925987F-FA97-4D63-8E81-399FCD3C44E4}" destId="{548374B8-2015-4146-8850-F03758361330}" srcOrd="2" destOrd="0" parTransId="{8EAC900D-B5DD-40C9-AD1F-251055047154}" sibTransId="{DA010FCF-CD63-4AA9-AFD3-4E3DCB7E955C}"/>
    <dgm:cxn modelId="{8E4505FD-0D8F-4515-BC26-AD2C4A03ECBA}" type="presParOf" srcId="{B6E2A0B1-EF42-4BF2-A981-A8D34E1D90F7}" destId="{68C3A65A-DF99-4F78-B8BF-BD392CAECC0C}" srcOrd="0" destOrd="0" presId="urn:microsoft.com/office/officeart/2005/8/layout/list1"/>
    <dgm:cxn modelId="{43EC7BD0-9D70-46F2-B1F0-32BBF7071BE5}" type="presParOf" srcId="{68C3A65A-DF99-4F78-B8BF-BD392CAECC0C}" destId="{21330C55-6695-44E0-92DB-23AE736897D5}" srcOrd="0" destOrd="0" presId="urn:microsoft.com/office/officeart/2005/8/layout/list1"/>
    <dgm:cxn modelId="{94F8A250-C03F-4E6E-8D16-E6A70B72A9FE}" type="presParOf" srcId="{68C3A65A-DF99-4F78-B8BF-BD392CAECC0C}" destId="{89B2789A-709C-4E47-8DF0-26D199AB79EB}" srcOrd="1" destOrd="0" presId="urn:microsoft.com/office/officeart/2005/8/layout/list1"/>
    <dgm:cxn modelId="{E9A2FBFA-F0C3-409C-8F69-D78E8609B77A}" type="presParOf" srcId="{B6E2A0B1-EF42-4BF2-A981-A8D34E1D90F7}" destId="{434D379F-A6E2-4FCB-9FEF-893256593459}" srcOrd="1" destOrd="0" presId="urn:microsoft.com/office/officeart/2005/8/layout/list1"/>
    <dgm:cxn modelId="{1328B91A-5085-4101-A9C6-3535765EA9B5}" type="presParOf" srcId="{B6E2A0B1-EF42-4BF2-A981-A8D34E1D90F7}" destId="{5B1A0425-D581-4950-AE18-A7976AA1CC4E}" srcOrd="2" destOrd="0" presId="urn:microsoft.com/office/officeart/2005/8/layout/list1"/>
    <dgm:cxn modelId="{EC7C9CBA-72DE-4F87-A2D2-B16FD687CEAC}" type="presParOf" srcId="{B6E2A0B1-EF42-4BF2-A981-A8D34E1D90F7}" destId="{9873196C-2B7B-45EF-ACEC-2650885BDC86}" srcOrd="3" destOrd="0" presId="urn:microsoft.com/office/officeart/2005/8/layout/list1"/>
    <dgm:cxn modelId="{B46F4DA2-2C38-409D-8276-4B33FAB7F46D}" type="presParOf" srcId="{B6E2A0B1-EF42-4BF2-A981-A8D34E1D90F7}" destId="{1D937D57-A1F2-44AD-8B3B-0E4049378D3A}" srcOrd="4" destOrd="0" presId="urn:microsoft.com/office/officeart/2005/8/layout/list1"/>
    <dgm:cxn modelId="{D5C09F26-7ECD-440D-A87E-946938FB7FD9}" type="presParOf" srcId="{1D937D57-A1F2-44AD-8B3B-0E4049378D3A}" destId="{E234E2BC-5833-4574-B0EC-4FE3BB5D5A67}" srcOrd="0" destOrd="0" presId="urn:microsoft.com/office/officeart/2005/8/layout/list1"/>
    <dgm:cxn modelId="{59D916D8-B5D3-4F38-AA7C-EAC3FA81B65F}" type="presParOf" srcId="{1D937D57-A1F2-44AD-8B3B-0E4049378D3A}" destId="{53785A08-22D5-4BB4-B95E-EF87BA98A355}" srcOrd="1" destOrd="0" presId="urn:microsoft.com/office/officeart/2005/8/layout/list1"/>
    <dgm:cxn modelId="{288F1311-A558-4BAA-B33C-E596F9BC7D6B}" type="presParOf" srcId="{B6E2A0B1-EF42-4BF2-A981-A8D34E1D90F7}" destId="{DFE3EBBA-A32B-4EDB-A05A-061CFC618993}" srcOrd="5" destOrd="0" presId="urn:microsoft.com/office/officeart/2005/8/layout/list1"/>
    <dgm:cxn modelId="{723766C8-08B6-4BB7-8124-56FF4A936330}" type="presParOf" srcId="{B6E2A0B1-EF42-4BF2-A981-A8D34E1D90F7}" destId="{277A4876-D5F9-4CD1-B10E-9A6CD0BF5BF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16F6AAD-20E1-498F-B9A1-F7F3842086A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4C82E6D-60DB-4779-80B3-D88421CB7D82}">
      <dgm:prSet/>
      <dgm:spPr/>
      <dgm:t>
        <a:bodyPr/>
        <a:lstStyle/>
        <a:p>
          <a:r>
            <a:rPr lang="en-US"/>
            <a:t>Technology</a:t>
          </a:r>
        </a:p>
      </dgm:t>
    </dgm:pt>
    <dgm:pt modelId="{63978360-69C2-444B-A2AB-63DBC9DC6CBF}" type="parTrans" cxnId="{7DDA2A82-B3CA-466A-8082-1BE8A7A0D317}">
      <dgm:prSet/>
      <dgm:spPr/>
      <dgm:t>
        <a:bodyPr/>
        <a:lstStyle/>
        <a:p>
          <a:endParaRPr lang="en-US"/>
        </a:p>
      </dgm:t>
    </dgm:pt>
    <dgm:pt modelId="{193A1224-FC05-4FAE-BBD4-23CF7A2595E1}" type="sibTrans" cxnId="{7DDA2A82-B3CA-466A-8082-1BE8A7A0D317}">
      <dgm:prSet/>
      <dgm:spPr/>
      <dgm:t>
        <a:bodyPr/>
        <a:lstStyle/>
        <a:p>
          <a:endParaRPr lang="en-US"/>
        </a:p>
      </dgm:t>
    </dgm:pt>
    <dgm:pt modelId="{F9E2EEE7-96E7-4478-8463-A0BAE7496904}">
      <dgm:prSet/>
      <dgm:spPr/>
      <dgm:t>
        <a:bodyPr/>
        <a:lstStyle/>
        <a:p>
          <a:pPr rtl="0"/>
          <a:r>
            <a:rPr lang="en-US">
              <a:latin typeface="Calibri"/>
            </a:rPr>
            <a:t>Development:</a:t>
          </a:r>
        </a:p>
      </dgm:t>
    </dgm:pt>
    <dgm:pt modelId="{82E3E4CA-8C0F-4E40-8A6F-8CC17D102512}" type="parTrans" cxnId="{5FD4CEE8-E302-447A-AD7E-D4E5873808F0}">
      <dgm:prSet/>
      <dgm:spPr/>
      <dgm:t>
        <a:bodyPr/>
        <a:lstStyle/>
        <a:p>
          <a:endParaRPr lang="en-US"/>
        </a:p>
      </dgm:t>
    </dgm:pt>
    <dgm:pt modelId="{4E0098D9-DC25-41FE-A9FD-C857EA6AD75F}" type="sibTrans" cxnId="{5FD4CEE8-E302-447A-AD7E-D4E5873808F0}">
      <dgm:prSet/>
      <dgm:spPr/>
      <dgm:t>
        <a:bodyPr/>
        <a:lstStyle/>
        <a:p>
          <a:endParaRPr lang="en-US"/>
        </a:p>
      </dgm:t>
    </dgm:pt>
    <dgm:pt modelId="{6C72449A-FB27-495D-959D-E2A47D6BB1D5}">
      <dgm:prSet/>
      <dgm:spPr/>
      <dgm:t>
        <a:bodyPr/>
        <a:lstStyle/>
        <a:p>
          <a:r>
            <a:rPr lang="en-US"/>
            <a:t>Techniques</a:t>
          </a:r>
        </a:p>
      </dgm:t>
    </dgm:pt>
    <dgm:pt modelId="{6EE2B0B2-C80F-4E6C-A442-2F3B0A88E889}" type="parTrans" cxnId="{39CF64C9-1D8E-49D3-BE7B-954FA1ECF037}">
      <dgm:prSet/>
      <dgm:spPr/>
      <dgm:t>
        <a:bodyPr/>
        <a:lstStyle/>
        <a:p>
          <a:endParaRPr lang="en-US"/>
        </a:p>
      </dgm:t>
    </dgm:pt>
    <dgm:pt modelId="{BF720B4A-510D-4525-B7E1-E941A2EC6AE8}" type="sibTrans" cxnId="{39CF64C9-1D8E-49D3-BE7B-954FA1ECF037}">
      <dgm:prSet/>
      <dgm:spPr/>
      <dgm:t>
        <a:bodyPr/>
        <a:lstStyle/>
        <a:p>
          <a:endParaRPr lang="en-US"/>
        </a:p>
      </dgm:t>
    </dgm:pt>
    <dgm:pt modelId="{FBB17A64-B5D5-44EB-A2CB-98FBFC6C37F4}">
      <dgm:prSet/>
      <dgm:spPr/>
      <dgm:t>
        <a:bodyPr/>
        <a:lstStyle/>
        <a:p>
          <a:r>
            <a:rPr lang="en-US">
              <a:latin typeface="Calibri"/>
            </a:rPr>
            <a:t>Anchors</a:t>
          </a:r>
          <a:endParaRPr lang="en-US"/>
        </a:p>
      </dgm:t>
    </dgm:pt>
    <dgm:pt modelId="{1B2C5A3B-AB3E-4312-8792-D4BEC94FF49F}" type="parTrans" cxnId="{C04E34CC-4377-48F1-9886-05213076EEFA}">
      <dgm:prSet/>
      <dgm:spPr/>
      <dgm:t>
        <a:bodyPr/>
        <a:lstStyle/>
        <a:p>
          <a:endParaRPr lang="en-US"/>
        </a:p>
      </dgm:t>
    </dgm:pt>
    <dgm:pt modelId="{172EAF47-1B64-4006-AC35-748E74AE2EBA}" type="sibTrans" cxnId="{C04E34CC-4377-48F1-9886-05213076EEFA}">
      <dgm:prSet/>
      <dgm:spPr/>
      <dgm:t>
        <a:bodyPr/>
        <a:lstStyle/>
        <a:p>
          <a:endParaRPr lang="en-US"/>
        </a:p>
      </dgm:t>
    </dgm:pt>
    <dgm:pt modelId="{0D726952-3C5C-4B4C-8350-D0FA07EC2AB9}">
      <dgm:prSet/>
      <dgm:spPr/>
      <dgm:t>
        <a:bodyPr/>
        <a:lstStyle/>
        <a:p>
          <a:r>
            <a:rPr lang="en-US">
              <a:latin typeface="Calibri"/>
            </a:rPr>
            <a:t>LIME</a:t>
          </a:r>
          <a:endParaRPr lang="en-US"/>
        </a:p>
      </dgm:t>
    </dgm:pt>
    <dgm:pt modelId="{D86C1D64-6925-4DD8-8409-A7D54D64563C}" type="parTrans" cxnId="{B109ED82-28C1-4645-8420-EAF8E6809F36}">
      <dgm:prSet/>
      <dgm:spPr/>
      <dgm:t>
        <a:bodyPr/>
        <a:lstStyle/>
        <a:p>
          <a:endParaRPr lang="en-US"/>
        </a:p>
      </dgm:t>
    </dgm:pt>
    <dgm:pt modelId="{89567476-B7E2-4808-BB33-DA6A41710DF5}" type="sibTrans" cxnId="{B109ED82-28C1-4645-8420-EAF8E6809F36}">
      <dgm:prSet/>
      <dgm:spPr/>
      <dgm:t>
        <a:bodyPr/>
        <a:lstStyle/>
        <a:p>
          <a:endParaRPr lang="en-US"/>
        </a:p>
      </dgm:t>
    </dgm:pt>
    <dgm:pt modelId="{94BDEC61-E26D-4AAD-B6CB-4B236DF46EB3}">
      <dgm:prSet/>
      <dgm:spPr/>
      <dgm:t>
        <a:bodyPr/>
        <a:lstStyle/>
        <a:p>
          <a:pPr rtl="0"/>
          <a:r>
            <a:rPr lang="en-US">
              <a:latin typeface="Calibri"/>
            </a:rPr>
            <a:t>SHAP </a:t>
          </a:r>
          <a:endParaRPr lang="en-US"/>
        </a:p>
      </dgm:t>
    </dgm:pt>
    <dgm:pt modelId="{7E241F77-0126-4776-B3D9-0E0844AD6BE5}" type="parTrans" cxnId="{89AD019D-70A2-40F0-82D9-3BF02CE0B329}">
      <dgm:prSet/>
      <dgm:spPr/>
      <dgm:t>
        <a:bodyPr/>
        <a:lstStyle/>
        <a:p>
          <a:endParaRPr lang="en-US"/>
        </a:p>
      </dgm:t>
    </dgm:pt>
    <dgm:pt modelId="{910CA913-B4BE-4F1E-96C4-59EE3532012C}" type="sibTrans" cxnId="{89AD019D-70A2-40F0-82D9-3BF02CE0B329}">
      <dgm:prSet/>
      <dgm:spPr/>
      <dgm:t>
        <a:bodyPr/>
        <a:lstStyle/>
        <a:p>
          <a:endParaRPr lang="en-US"/>
        </a:p>
      </dgm:t>
    </dgm:pt>
    <dgm:pt modelId="{B2B1B77A-5432-4C63-AAAA-93B1F2FDF9C1}">
      <dgm:prSet phldr="0"/>
      <dgm:spPr/>
      <dgm:t>
        <a:bodyPr/>
        <a:lstStyle/>
        <a:p>
          <a:pPr rtl="0"/>
          <a:r>
            <a:rPr lang="en-US">
              <a:latin typeface="Calibri"/>
            </a:rPr>
            <a:t>Web Technologies</a:t>
          </a:r>
        </a:p>
      </dgm:t>
    </dgm:pt>
    <dgm:pt modelId="{7513C9C0-2A8E-4DA7-8A4A-971B9FE8ED38}" type="parTrans" cxnId="{55986CB6-B100-4CAF-86EC-FD3370254FD6}">
      <dgm:prSet/>
      <dgm:spPr/>
    </dgm:pt>
    <dgm:pt modelId="{EBBF553E-AA73-4BAD-BAF8-8EF4A89C6984}" type="sibTrans" cxnId="{55986CB6-B100-4CAF-86EC-FD3370254FD6}">
      <dgm:prSet/>
      <dgm:spPr/>
    </dgm:pt>
    <dgm:pt modelId="{22E83F25-B732-4A60-A6E3-763F4AA2DA46}">
      <dgm:prSet phldr="0"/>
      <dgm:spPr/>
      <dgm:t>
        <a:bodyPr/>
        <a:lstStyle/>
        <a:p>
          <a:r>
            <a:rPr lang="en-US">
              <a:latin typeface="Calibri"/>
            </a:rPr>
            <a:t>Python</a:t>
          </a:r>
          <a:endParaRPr lang="en-US"/>
        </a:p>
      </dgm:t>
    </dgm:pt>
    <dgm:pt modelId="{4155E80E-56E0-4861-9BFF-EBF11D7062FE}" type="parTrans" cxnId="{9B020A74-5F0B-4E91-99AE-FC1706FEC35A}">
      <dgm:prSet/>
      <dgm:spPr/>
    </dgm:pt>
    <dgm:pt modelId="{6B84A1C0-AC21-4E1C-9C9D-CD2126B9DF55}" type="sibTrans" cxnId="{9B020A74-5F0B-4E91-99AE-FC1706FEC35A}">
      <dgm:prSet/>
      <dgm:spPr/>
    </dgm:pt>
    <dgm:pt modelId="{BE0D20BC-864B-4C7E-80AD-FB4AF2818862}">
      <dgm:prSet phldr="0"/>
      <dgm:spPr/>
      <dgm:t>
        <a:bodyPr/>
        <a:lstStyle/>
        <a:p>
          <a:pPr rtl="0"/>
          <a:r>
            <a:rPr lang="en-US">
              <a:latin typeface="Calibri"/>
            </a:rPr>
            <a:t>Rest APIs using Flask</a:t>
          </a:r>
        </a:p>
      </dgm:t>
    </dgm:pt>
    <dgm:pt modelId="{C515E979-9BF1-4426-AC31-50BB22F46E9A}" type="parTrans" cxnId="{D3C99295-A02E-49DE-88B2-0BD11108A6BE}">
      <dgm:prSet/>
      <dgm:spPr/>
    </dgm:pt>
    <dgm:pt modelId="{21540420-D752-4569-A5D3-769E0FB6CA82}" type="sibTrans" cxnId="{D3C99295-A02E-49DE-88B2-0BD11108A6BE}">
      <dgm:prSet/>
      <dgm:spPr/>
    </dgm:pt>
    <dgm:pt modelId="{69C19142-8A00-4B34-A844-3A2FA3B6C284}">
      <dgm:prSet phldr="0"/>
      <dgm:spPr/>
      <dgm:t>
        <a:bodyPr/>
        <a:lstStyle/>
        <a:p>
          <a:pPr rtl="0"/>
          <a:r>
            <a:rPr lang="en-US">
              <a:latin typeface="Calibri"/>
            </a:rPr>
            <a:t>Front End:</a:t>
          </a:r>
        </a:p>
      </dgm:t>
    </dgm:pt>
    <dgm:pt modelId="{F38EEEFA-2518-4AB9-AE75-D8607FE144EA}" type="parTrans" cxnId="{6A9585D7-C806-4578-AA35-FEA5383E4B1E}">
      <dgm:prSet/>
      <dgm:spPr/>
    </dgm:pt>
    <dgm:pt modelId="{5F33FC1C-3BC6-4B66-B9FC-1EC8DEF4315E}" type="sibTrans" cxnId="{6A9585D7-C806-4578-AA35-FEA5383E4B1E}">
      <dgm:prSet/>
      <dgm:spPr/>
    </dgm:pt>
    <dgm:pt modelId="{A29B7241-1D5D-4AF0-BB6A-896DD20C5B34}">
      <dgm:prSet phldr="0"/>
      <dgm:spPr/>
      <dgm:t>
        <a:bodyPr/>
        <a:lstStyle/>
        <a:p>
          <a:r>
            <a:rPr lang="en-US">
              <a:latin typeface="Calibri"/>
            </a:rPr>
            <a:t>React.js</a:t>
          </a:r>
          <a:endParaRPr lang="en-US"/>
        </a:p>
      </dgm:t>
    </dgm:pt>
    <dgm:pt modelId="{7EAF5EA2-CE51-47D6-8298-0478F278F6C9}" type="parTrans" cxnId="{0AF2A88E-7311-4361-B2FD-61C32EB9837A}">
      <dgm:prSet/>
      <dgm:spPr/>
    </dgm:pt>
    <dgm:pt modelId="{E7FD42D1-BCF1-4F6B-9313-6231E079C480}" type="sibTrans" cxnId="{0AF2A88E-7311-4361-B2FD-61C32EB9837A}">
      <dgm:prSet/>
      <dgm:spPr/>
    </dgm:pt>
    <dgm:pt modelId="{CEC336E7-DCF8-435B-A983-DBEE12554663}">
      <dgm:prSet phldr="0"/>
      <dgm:spPr/>
      <dgm:t>
        <a:bodyPr/>
        <a:lstStyle/>
        <a:p>
          <a:pPr rtl="0"/>
          <a:r>
            <a:rPr lang="en-US">
              <a:latin typeface="Calibri"/>
            </a:rPr>
            <a:t>Integrated Gradients</a:t>
          </a:r>
        </a:p>
      </dgm:t>
    </dgm:pt>
    <dgm:pt modelId="{3D742562-A7C7-469F-B24E-09B09F98146D}" type="parTrans" cxnId="{6C22A4ED-02CA-496C-8C04-18F264B81DEB}">
      <dgm:prSet/>
      <dgm:spPr/>
    </dgm:pt>
    <dgm:pt modelId="{0F5D097D-1AD9-4DC0-A55A-1145B5B8C730}" type="sibTrans" cxnId="{6C22A4ED-02CA-496C-8C04-18F264B81DEB}">
      <dgm:prSet/>
      <dgm:spPr/>
    </dgm:pt>
    <dgm:pt modelId="{9859A848-CC5D-44FE-86FC-03BBD947649E}" type="pres">
      <dgm:prSet presAssocID="{816F6AAD-20E1-498F-B9A1-F7F3842086AC}" presName="linear" presStyleCnt="0">
        <dgm:presLayoutVars>
          <dgm:dir/>
          <dgm:animLvl val="lvl"/>
          <dgm:resizeHandles val="exact"/>
        </dgm:presLayoutVars>
      </dgm:prSet>
      <dgm:spPr/>
    </dgm:pt>
    <dgm:pt modelId="{EDC4136C-5C19-4359-86DA-76A51001D8A3}" type="pres">
      <dgm:prSet presAssocID="{E4C82E6D-60DB-4779-80B3-D88421CB7D82}" presName="parentLin" presStyleCnt="0"/>
      <dgm:spPr/>
    </dgm:pt>
    <dgm:pt modelId="{1137794E-201E-422B-BFFE-53CE7F8BDD47}" type="pres">
      <dgm:prSet presAssocID="{E4C82E6D-60DB-4779-80B3-D88421CB7D82}" presName="parentLeftMargin" presStyleLbl="node1" presStyleIdx="0" presStyleCnt="2"/>
      <dgm:spPr/>
    </dgm:pt>
    <dgm:pt modelId="{2FCD3603-6B8B-4615-8EE1-DD983CBE58B7}" type="pres">
      <dgm:prSet presAssocID="{E4C82E6D-60DB-4779-80B3-D88421CB7D82}" presName="parentText" presStyleLbl="node1" presStyleIdx="0" presStyleCnt="2">
        <dgm:presLayoutVars>
          <dgm:chMax val="0"/>
          <dgm:bulletEnabled val="1"/>
        </dgm:presLayoutVars>
      </dgm:prSet>
      <dgm:spPr/>
    </dgm:pt>
    <dgm:pt modelId="{4313AD68-E5CF-4943-8FA7-0094C09D7EBB}" type="pres">
      <dgm:prSet presAssocID="{E4C82E6D-60DB-4779-80B3-D88421CB7D82}" presName="negativeSpace" presStyleCnt="0"/>
      <dgm:spPr/>
    </dgm:pt>
    <dgm:pt modelId="{3F2B6F29-407B-4756-9739-5C7A52E66EC7}" type="pres">
      <dgm:prSet presAssocID="{E4C82E6D-60DB-4779-80B3-D88421CB7D82}" presName="childText" presStyleLbl="conFgAcc1" presStyleIdx="0" presStyleCnt="2">
        <dgm:presLayoutVars>
          <dgm:bulletEnabled val="1"/>
        </dgm:presLayoutVars>
      </dgm:prSet>
      <dgm:spPr/>
    </dgm:pt>
    <dgm:pt modelId="{5891A6B2-142D-485F-9D66-B271C97CC0B4}" type="pres">
      <dgm:prSet presAssocID="{193A1224-FC05-4FAE-BBD4-23CF7A2595E1}" presName="spaceBetweenRectangles" presStyleCnt="0"/>
      <dgm:spPr/>
    </dgm:pt>
    <dgm:pt modelId="{8D6FA0C8-5778-4DF1-AFDE-E33AD8A5BACE}" type="pres">
      <dgm:prSet presAssocID="{6C72449A-FB27-495D-959D-E2A47D6BB1D5}" presName="parentLin" presStyleCnt="0"/>
      <dgm:spPr/>
    </dgm:pt>
    <dgm:pt modelId="{BD643743-5BC5-44C9-A3EC-993A99A9621A}" type="pres">
      <dgm:prSet presAssocID="{6C72449A-FB27-495D-959D-E2A47D6BB1D5}" presName="parentLeftMargin" presStyleLbl="node1" presStyleIdx="0" presStyleCnt="2"/>
      <dgm:spPr/>
    </dgm:pt>
    <dgm:pt modelId="{FB3DE6A4-BF7C-4F52-803A-798D123D4EE3}" type="pres">
      <dgm:prSet presAssocID="{6C72449A-FB27-495D-959D-E2A47D6BB1D5}" presName="parentText" presStyleLbl="node1" presStyleIdx="1" presStyleCnt="2">
        <dgm:presLayoutVars>
          <dgm:chMax val="0"/>
          <dgm:bulletEnabled val="1"/>
        </dgm:presLayoutVars>
      </dgm:prSet>
      <dgm:spPr/>
    </dgm:pt>
    <dgm:pt modelId="{113FBA94-604A-4ACA-B49F-F956430F4A32}" type="pres">
      <dgm:prSet presAssocID="{6C72449A-FB27-495D-959D-E2A47D6BB1D5}" presName="negativeSpace" presStyleCnt="0"/>
      <dgm:spPr/>
    </dgm:pt>
    <dgm:pt modelId="{A002F10E-9658-4F73-B10A-5EFC265082CA}" type="pres">
      <dgm:prSet presAssocID="{6C72449A-FB27-495D-959D-E2A47D6BB1D5}" presName="childText" presStyleLbl="conFgAcc1" presStyleIdx="1" presStyleCnt="2">
        <dgm:presLayoutVars>
          <dgm:bulletEnabled val="1"/>
        </dgm:presLayoutVars>
      </dgm:prSet>
      <dgm:spPr/>
    </dgm:pt>
  </dgm:ptLst>
  <dgm:cxnLst>
    <dgm:cxn modelId="{497B8D04-08B0-4B41-A85B-B85D900BD976}" type="presOf" srcId="{94BDEC61-E26D-4AAD-B6CB-4B236DF46EB3}" destId="{A002F10E-9658-4F73-B10A-5EFC265082CA}" srcOrd="0" destOrd="2" presId="urn:microsoft.com/office/officeart/2005/8/layout/list1"/>
    <dgm:cxn modelId="{AE72C709-DC05-4328-8D6A-F8E5806F6F14}" type="presOf" srcId="{0D726952-3C5C-4B4C-8350-D0FA07EC2AB9}" destId="{A002F10E-9658-4F73-B10A-5EFC265082CA}" srcOrd="0" destOrd="1" presId="urn:microsoft.com/office/officeart/2005/8/layout/list1"/>
    <dgm:cxn modelId="{05BB5710-CE96-4C68-A888-D4785FFD9324}" type="presOf" srcId="{6C72449A-FB27-495D-959D-E2A47D6BB1D5}" destId="{BD643743-5BC5-44C9-A3EC-993A99A9621A}" srcOrd="0" destOrd="0" presId="urn:microsoft.com/office/officeart/2005/8/layout/list1"/>
    <dgm:cxn modelId="{1D96AA23-EBE5-44D2-A88F-AE045F3BD8F8}" type="presOf" srcId="{E4C82E6D-60DB-4779-80B3-D88421CB7D82}" destId="{2FCD3603-6B8B-4615-8EE1-DD983CBE58B7}" srcOrd="1" destOrd="0" presId="urn:microsoft.com/office/officeart/2005/8/layout/list1"/>
    <dgm:cxn modelId="{A6575830-E455-453E-AF64-2594777B3487}" type="presOf" srcId="{69C19142-8A00-4B34-A844-3A2FA3B6C284}" destId="{3F2B6F29-407B-4756-9739-5C7A52E66EC7}" srcOrd="0" destOrd="4" presId="urn:microsoft.com/office/officeart/2005/8/layout/list1"/>
    <dgm:cxn modelId="{BC72675D-2E45-4E60-A38B-C1F1693F7DC8}" type="presOf" srcId="{E4C82E6D-60DB-4779-80B3-D88421CB7D82}" destId="{1137794E-201E-422B-BFFE-53CE7F8BDD47}" srcOrd="0" destOrd="0" presId="urn:microsoft.com/office/officeart/2005/8/layout/list1"/>
    <dgm:cxn modelId="{9B020A74-5F0B-4E91-99AE-FC1706FEC35A}" srcId="{F9E2EEE7-96E7-4478-8463-A0BAE7496904}" destId="{22E83F25-B732-4A60-A6E3-763F4AA2DA46}" srcOrd="0" destOrd="0" parTransId="{4155E80E-56E0-4861-9BFF-EBF11D7062FE}" sibTransId="{6B84A1C0-AC21-4E1C-9C9D-CD2126B9DF55}"/>
    <dgm:cxn modelId="{04B60358-60BC-42E6-84F3-F99D892EF808}" type="presOf" srcId="{B2B1B77A-5432-4C63-AAAA-93B1F2FDF9C1}" destId="{3F2B6F29-407B-4756-9739-5C7A52E66EC7}" srcOrd="0" destOrd="2" presId="urn:microsoft.com/office/officeart/2005/8/layout/list1"/>
    <dgm:cxn modelId="{3C753659-EDB0-4316-ACC6-80162F435441}" type="presOf" srcId="{A29B7241-1D5D-4AF0-BB6A-896DD20C5B34}" destId="{3F2B6F29-407B-4756-9739-5C7A52E66EC7}" srcOrd="0" destOrd="5" presId="urn:microsoft.com/office/officeart/2005/8/layout/list1"/>
    <dgm:cxn modelId="{39946B59-ABA5-4FED-86FD-6A1A7276FD5B}" type="presOf" srcId="{22E83F25-B732-4A60-A6E3-763F4AA2DA46}" destId="{3F2B6F29-407B-4756-9739-5C7A52E66EC7}" srcOrd="0" destOrd="1" presId="urn:microsoft.com/office/officeart/2005/8/layout/list1"/>
    <dgm:cxn modelId="{7DDA2A82-B3CA-466A-8082-1BE8A7A0D317}" srcId="{816F6AAD-20E1-498F-B9A1-F7F3842086AC}" destId="{E4C82E6D-60DB-4779-80B3-D88421CB7D82}" srcOrd="0" destOrd="0" parTransId="{63978360-69C2-444B-A2AB-63DBC9DC6CBF}" sibTransId="{193A1224-FC05-4FAE-BBD4-23CF7A2595E1}"/>
    <dgm:cxn modelId="{B109ED82-28C1-4645-8420-EAF8E6809F36}" srcId="{6C72449A-FB27-495D-959D-E2A47D6BB1D5}" destId="{0D726952-3C5C-4B4C-8350-D0FA07EC2AB9}" srcOrd="1" destOrd="0" parTransId="{D86C1D64-6925-4DD8-8409-A7D54D64563C}" sibTransId="{89567476-B7E2-4808-BB33-DA6A41710DF5}"/>
    <dgm:cxn modelId="{0AF2A88E-7311-4361-B2FD-61C32EB9837A}" srcId="{69C19142-8A00-4B34-A844-3A2FA3B6C284}" destId="{A29B7241-1D5D-4AF0-BB6A-896DD20C5B34}" srcOrd="0" destOrd="0" parTransId="{7EAF5EA2-CE51-47D6-8298-0478F278F6C9}" sibTransId="{E7FD42D1-BCF1-4F6B-9313-6231E079C480}"/>
    <dgm:cxn modelId="{D3C99295-A02E-49DE-88B2-0BD11108A6BE}" srcId="{B2B1B77A-5432-4C63-AAAA-93B1F2FDF9C1}" destId="{BE0D20BC-864B-4C7E-80AD-FB4AF2818862}" srcOrd="0" destOrd="0" parTransId="{C515E979-9BF1-4426-AC31-50BB22F46E9A}" sibTransId="{21540420-D752-4569-A5D3-769E0FB6CA82}"/>
    <dgm:cxn modelId="{89AD019D-70A2-40F0-82D9-3BF02CE0B329}" srcId="{6C72449A-FB27-495D-959D-E2A47D6BB1D5}" destId="{94BDEC61-E26D-4AAD-B6CB-4B236DF46EB3}" srcOrd="2" destOrd="0" parTransId="{7E241F77-0126-4776-B3D9-0E0844AD6BE5}" sibTransId="{910CA913-B4BE-4F1E-96C4-59EE3532012C}"/>
    <dgm:cxn modelId="{76702EAD-24FF-44EC-8A24-587CA7A8FB3B}" type="presOf" srcId="{BE0D20BC-864B-4C7E-80AD-FB4AF2818862}" destId="{3F2B6F29-407B-4756-9739-5C7A52E66EC7}" srcOrd="0" destOrd="3" presId="urn:microsoft.com/office/officeart/2005/8/layout/list1"/>
    <dgm:cxn modelId="{A870F1B0-1F92-4F07-A3FB-BCCB8D6ED2EA}" type="presOf" srcId="{CEC336E7-DCF8-435B-A983-DBEE12554663}" destId="{A002F10E-9658-4F73-B10A-5EFC265082CA}" srcOrd="0" destOrd="3" presId="urn:microsoft.com/office/officeart/2005/8/layout/list1"/>
    <dgm:cxn modelId="{55986CB6-B100-4CAF-86EC-FD3370254FD6}" srcId="{E4C82E6D-60DB-4779-80B3-D88421CB7D82}" destId="{B2B1B77A-5432-4C63-AAAA-93B1F2FDF9C1}" srcOrd="1" destOrd="0" parTransId="{7513C9C0-2A8E-4DA7-8A4A-971B9FE8ED38}" sibTransId="{EBBF553E-AA73-4BAD-BAF8-8EF4A89C6984}"/>
    <dgm:cxn modelId="{65EB1EBA-0B17-4739-955D-AAFFD77DA456}" type="presOf" srcId="{FBB17A64-B5D5-44EB-A2CB-98FBFC6C37F4}" destId="{A002F10E-9658-4F73-B10A-5EFC265082CA}" srcOrd="0" destOrd="0" presId="urn:microsoft.com/office/officeart/2005/8/layout/list1"/>
    <dgm:cxn modelId="{39CF64C9-1D8E-49D3-BE7B-954FA1ECF037}" srcId="{816F6AAD-20E1-498F-B9A1-F7F3842086AC}" destId="{6C72449A-FB27-495D-959D-E2A47D6BB1D5}" srcOrd="1" destOrd="0" parTransId="{6EE2B0B2-C80F-4E6C-A442-2F3B0A88E889}" sibTransId="{BF720B4A-510D-4525-B7E1-E941A2EC6AE8}"/>
    <dgm:cxn modelId="{C04E34CC-4377-48F1-9886-05213076EEFA}" srcId="{6C72449A-FB27-495D-959D-E2A47D6BB1D5}" destId="{FBB17A64-B5D5-44EB-A2CB-98FBFC6C37F4}" srcOrd="0" destOrd="0" parTransId="{1B2C5A3B-AB3E-4312-8792-D4BEC94FF49F}" sibTransId="{172EAF47-1B64-4006-AC35-748E74AE2EBA}"/>
    <dgm:cxn modelId="{0C7FA8D0-1798-4D7B-9A1A-1609B324A3C3}" type="presOf" srcId="{816F6AAD-20E1-498F-B9A1-F7F3842086AC}" destId="{9859A848-CC5D-44FE-86FC-03BBD947649E}" srcOrd="0" destOrd="0" presId="urn:microsoft.com/office/officeart/2005/8/layout/list1"/>
    <dgm:cxn modelId="{5465D1D1-7E15-4C7E-99F0-2684A0C6BD7E}" type="presOf" srcId="{F9E2EEE7-96E7-4478-8463-A0BAE7496904}" destId="{3F2B6F29-407B-4756-9739-5C7A52E66EC7}" srcOrd="0" destOrd="0" presId="urn:microsoft.com/office/officeart/2005/8/layout/list1"/>
    <dgm:cxn modelId="{DB2AA7D6-019B-4867-9983-C25CDC39C277}" type="presOf" srcId="{6C72449A-FB27-495D-959D-E2A47D6BB1D5}" destId="{FB3DE6A4-BF7C-4F52-803A-798D123D4EE3}" srcOrd="1" destOrd="0" presId="urn:microsoft.com/office/officeart/2005/8/layout/list1"/>
    <dgm:cxn modelId="{6A9585D7-C806-4578-AA35-FEA5383E4B1E}" srcId="{E4C82E6D-60DB-4779-80B3-D88421CB7D82}" destId="{69C19142-8A00-4B34-A844-3A2FA3B6C284}" srcOrd="2" destOrd="0" parTransId="{F38EEEFA-2518-4AB9-AE75-D8607FE144EA}" sibTransId="{5F33FC1C-3BC6-4B66-B9FC-1EC8DEF4315E}"/>
    <dgm:cxn modelId="{5FD4CEE8-E302-447A-AD7E-D4E5873808F0}" srcId="{E4C82E6D-60DB-4779-80B3-D88421CB7D82}" destId="{F9E2EEE7-96E7-4478-8463-A0BAE7496904}" srcOrd="0" destOrd="0" parTransId="{82E3E4CA-8C0F-4E40-8A6F-8CC17D102512}" sibTransId="{4E0098D9-DC25-41FE-A9FD-C857EA6AD75F}"/>
    <dgm:cxn modelId="{6C22A4ED-02CA-496C-8C04-18F264B81DEB}" srcId="{6C72449A-FB27-495D-959D-E2A47D6BB1D5}" destId="{CEC336E7-DCF8-435B-A983-DBEE12554663}" srcOrd="3" destOrd="0" parTransId="{3D742562-A7C7-469F-B24E-09B09F98146D}" sibTransId="{0F5D097D-1AD9-4DC0-A55A-1145B5B8C730}"/>
    <dgm:cxn modelId="{FD229679-9D49-4650-A8B5-E3FC0F5242DD}" type="presParOf" srcId="{9859A848-CC5D-44FE-86FC-03BBD947649E}" destId="{EDC4136C-5C19-4359-86DA-76A51001D8A3}" srcOrd="0" destOrd="0" presId="urn:microsoft.com/office/officeart/2005/8/layout/list1"/>
    <dgm:cxn modelId="{9295B186-26A3-48FD-BE52-E48F83ECDBE4}" type="presParOf" srcId="{EDC4136C-5C19-4359-86DA-76A51001D8A3}" destId="{1137794E-201E-422B-BFFE-53CE7F8BDD47}" srcOrd="0" destOrd="0" presId="urn:microsoft.com/office/officeart/2005/8/layout/list1"/>
    <dgm:cxn modelId="{E8408873-8753-4F6D-AD9D-02A78537957D}" type="presParOf" srcId="{EDC4136C-5C19-4359-86DA-76A51001D8A3}" destId="{2FCD3603-6B8B-4615-8EE1-DD983CBE58B7}" srcOrd="1" destOrd="0" presId="urn:microsoft.com/office/officeart/2005/8/layout/list1"/>
    <dgm:cxn modelId="{92D4CD76-DEC4-4623-A839-E0AA8D1AFC1C}" type="presParOf" srcId="{9859A848-CC5D-44FE-86FC-03BBD947649E}" destId="{4313AD68-E5CF-4943-8FA7-0094C09D7EBB}" srcOrd="1" destOrd="0" presId="urn:microsoft.com/office/officeart/2005/8/layout/list1"/>
    <dgm:cxn modelId="{FA78A854-ED8E-4CC7-8384-60198ADFB83E}" type="presParOf" srcId="{9859A848-CC5D-44FE-86FC-03BBD947649E}" destId="{3F2B6F29-407B-4756-9739-5C7A52E66EC7}" srcOrd="2" destOrd="0" presId="urn:microsoft.com/office/officeart/2005/8/layout/list1"/>
    <dgm:cxn modelId="{F9ADFFC0-B680-4051-AF6D-75A9624F0E0F}" type="presParOf" srcId="{9859A848-CC5D-44FE-86FC-03BBD947649E}" destId="{5891A6B2-142D-485F-9D66-B271C97CC0B4}" srcOrd="3" destOrd="0" presId="urn:microsoft.com/office/officeart/2005/8/layout/list1"/>
    <dgm:cxn modelId="{D9CED3CD-FAA1-49CA-A356-6C3703EE96CD}" type="presParOf" srcId="{9859A848-CC5D-44FE-86FC-03BBD947649E}" destId="{8D6FA0C8-5778-4DF1-AFDE-E33AD8A5BACE}" srcOrd="4" destOrd="0" presId="urn:microsoft.com/office/officeart/2005/8/layout/list1"/>
    <dgm:cxn modelId="{C62185F6-383E-4CBD-AA21-D08969F87D8E}" type="presParOf" srcId="{8D6FA0C8-5778-4DF1-AFDE-E33AD8A5BACE}" destId="{BD643743-5BC5-44C9-A3EC-993A99A9621A}" srcOrd="0" destOrd="0" presId="urn:microsoft.com/office/officeart/2005/8/layout/list1"/>
    <dgm:cxn modelId="{426E4971-60C4-401E-8306-39F584379331}" type="presParOf" srcId="{8D6FA0C8-5778-4DF1-AFDE-E33AD8A5BACE}" destId="{FB3DE6A4-BF7C-4F52-803A-798D123D4EE3}" srcOrd="1" destOrd="0" presId="urn:microsoft.com/office/officeart/2005/8/layout/list1"/>
    <dgm:cxn modelId="{068DDDD7-0D11-4B30-AF67-9A33EC8C9C76}" type="presParOf" srcId="{9859A848-CC5D-44FE-86FC-03BBD947649E}" destId="{113FBA94-604A-4ACA-B49F-F956430F4A32}" srcOrd="5" destOrd="0" presId="urn:microsoft.com/office/officeart/2005/8/layout/list1"/>
    <dgm:cxn modelId="{180DE9C2-0C82-4425-85E9-BB3A5A2E9EE2}" type="presParOf" srcId="{9859A848-CC5D-44FE-86FC-03BBD947649E}" destId="{A002F10E-9658-4F73-B10A-5EFC265082C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EA7174B-0CF7-4C66-8436-12EE16FCC37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7CDED42-97A2-46C9-B1FA-064C68490FBC}">
      <dgm:prSet/>
      <dgm:spPr/>
      <dgm:t>
        <a:bodyPr/>
        <a:lstStyle/>
        <a:p>
          <a:r>
            <a:rPr lang="en-GB"/>
            <a:t>Specific Objective</a:t>
          </a:r>
          <a:endParaRPr lang="en-US"/>
        </a:p>
      </dgm:t>
    </dgm:pt>
    <dgm:pt modelId="{C251CC87-2E45-4D26-995A-0CDF6EB0C13E}" type="parTrans" cxnId="{48A0E535-1A54-458B-A02C-4EB71FFD9A69}">
      <dgm:prSet/>
      <dgm:spPr/>
      <dgm:t>
        <a:bodyPr/>
        <a:lstStyle/>
        <a:p>
          <a:endParaRPr lang="en-US"/>
        </a:p>
      </dgm:t>
    </dgm:pt>
    <dgm:pt modelId="{EC1CC172-5248-4FB2-A8EC-A7132C737DE6}" type="sibTrans" cxnId="{48A0E535-1A54-458B-A02C-4EB71FFD9A69}">
      <dgm:prSet/>
      <dgm:spPr/>
      <dgm:t>
        <a:bodyPr/>
        <a:lstStyle/>
        <a:p>
          <a:endParaRPr lang="en-US"/>
        </a:p>
      </dgm:t>
    </dgm:pt>
    <dgm:pt modelId="{82205E3B-6E6F-430F-9DCA-A86A643830E8}">
      <dgm:prSet/>
      <dgm:spPr/>
      <dgm:t>
        <a:bodyPr/>
        <a:lstStyle/>
        <a:p>
          <a:pPr rtl="0"/>
          <a:r>
            <a:rPr lang="en-GB"/>
            <a:t>To Enhance the model interpretability of k-NN model overcoming ‘Curse of Dimensionality’ problem</a:t>
          </a:r>
          <a:endParaRPr lang="en-US"/>
        </a:p>
      </dgm:t>
    </dgm:pt>
    <dgm:pt modelId="{0A8C57E8-998A-435C-84CD-181CBC5BC816}" type="parTrans" cxnId="{C94BF227-8F85-4E1A-A5A2-2C5CA8B9BF27}">
      <dgm:prSet/>
      <dgm:spPr/>
      <dgm:t>
        <a:bodyPr/>
        <a:lstStyle/>
        <a:p>
          <a:endParaRPr lang="en-US"/>
        </a:p>
      </dgm:t>
    </dgm:pt>
    <dgm:pt modelId="{6E33D427-8E22-4C8E-81D2-D43DF68D6476}" type="sibTrans" cxnId="{C94BF227-8F85-4E1A-A5A2-2C5CA8B9BF27}">
      <dgm:prSet/>
      <dgm:spPr/>
      <dgm:t>
        <a:bodyPr/>
        <a:lstStyle/>
        <a:p>
          <a:endParaRPr lang="en-US"/>
        </a:p>
      </dgm:t>
    </dgm:pt>
    <dgm:pt modelId="{2A1FA756-33F4-47D9-A5C1-BB419DCE1C51}">
      <dgm:prSet/>
      <dgm:spPr/>
      <dgm:t>
        <a:bodyPr/>
        <a:lstStyle/>
        <a:p>
          <a:r>
            <a:rPr lang="en-GB"/>
            <a:t>Sub Objectives</a:t>
          </a:r>
          <a:endParaRPr lang="en-US"/>
        </a:p>
      </dgm:t>
    </dgm:pt>
    <dgm:pt modelId="{CFA17F4B-3236-4168-A9DE-29BE81CDE772}" type="parTrans" cxnId="{A08C0FFD-D00A-42A9-925C-9D52047F8290}">
      <dgm:prSet/>
      <dgm:spPr/>
      <dgm:t>
        <a:bodyPr/>
        <a:lstStyle/>
        <a:p>
          <a:endParaRPr lang="en-US"/>
        </a:p>
      </dgm:t>
    </dgm:pt>
    <dgm:pt modelId="{AED40065-02B1-4944-9162-F3E4AE5D9012}" type="sibTrans" cxnId="{A08C0FFD-D00A-42A9-925C-9D52047F8290}">
      <dgm:prSet/>
      <dgm:spPr/>
      <dgm:t>
        <a:bodyPr/>
        <a:lstStyle/>
        <a:p>
          <a:endParaRPr lang="en-US"/>
        </a:p>
      </dgm:t>
    </dgm:pt>
    <dgm:pt modelId="{F0A8FF32-0327-4240-8ACC-AA8D8795C1B6}">
      <dgm:prSet phldr="0"/>
      <dgm:spPr/>
      <dgm:t>
        <a:bodyPr/>
        <a:lstStyle/>
        <a:p>
          <a:pPr algn="l" rtl="0"/>
          <a:r>
            <a:rPr lang="en-GB"/>
            <a:t>Identify Feature Importance of different features using SHAP values</a:t>
          </a:r>
          <a:endParaRPr lang="en-US"/>
        </a:p>
      </dgm:t>
    </dgm:pt>
    <dgm:pt modelId="{1D2D541C-FDBF-43A2-9BE9-E4F75E82AE57}" type="parTrans" cxnId="{71F9E69D-669C-4F64-A500-6391796A4FD9}">
      <dgm:prSet/>
      <dgm:spPr/>
      <dgm:t>
        <a:bodyPr/>
        <a:lstStyle/>
        <a:p>
          <a:endParaRPr lang="en-US"/>
        </a:p>
      </dgm:t>
    </dgm:pt>
    <dgm:pt modelId="{5AD8F99F-8CFA-4025-AF95-64441BE877B0}" type="sibTrans" cxnId="{71F9E69D-669C-4F64-A500-6391796A4FD9}">
      <dgm:prSet/>
      <dgm:spPr/>
      <dgm:t>
        <a:bodyPr/>
        <a:lstStyle/>
        <a:p>
          <a:endParaRPr lang="en-US"/>
        </a:p>
      </dgm:t>
    </dgm:pt>
    <dgm:pt modelId="{EF99923A-D39B-47B7-AE70-DB83202B8F02}">
      <dgm:prSet phldr="0"/>
      <dgm:spPr/>
      <dgm:t>
        <a:bodyPr/>
        <a:lstStyle/>
        <a:p>
          <a:pPr algn="l"/>
          <a:r>
            <a:rPr lang="en-GB"/>
            <a:t>Dimension Reducing according to the SHAP values</a:t>
          </a:r>
          <a:endParaRPr lang="en-US"/>
        </a:p>
      </dgm:t>
    </dgm:pt>
    <dgm:pt modelId="{52350BE0-98DD-448F-AEDF-C1D10E001C78}" type="parTrans" cxnId="{F0D4DD12-1D40-4088-953C-E6F9F31B4101}">
      <dgm:prSet/>
      <dgm:spPr/>
      <dgm:t>
        <a:bodyPr/>
        <a:lstStyle/>
        <a:p>
          <a:endParaRPr lang="en-US"/>
        </a:p>
      </dgm:t>
    </dgm:pt>
    <dgm:pt modelId="{EFA21791-E4D8-4202-B015-B462DF2EEC13}" type="sibTrans" cxnId="{F0D4DD12-1D40-4088-953C-E6F9F31B4101}">
      <dgm:prSet/>
      <dgm:spPr/>
      <dgm:t>
        <a:bodyPr/>
        <a:lstStyle/>
        <a:p>
          <a:endParaRPr lang="en-US"/>
        </a:p>
      </dgm:t>
    </dgm:pt>
    <dgm:pt modelId="{F77FEC34-72E3-4319-AD1C-61232F0BCC9E}">
      <dgm:prSet phldr="0"/>
      <dgm:spPr/>
      <dgm:t>
        <a:bodyPr/>
        <a:lstStyle/>
        <a:p>
          <a:pPr algn="l" rtl="0"/>
          <a:r>
            <a:rPr lang="en-US"/>
            <a:t>Identify most effective attributes for the Classification</a:t>
          </a:r>
        </a:p>
      </dgm:t>
    </dgm:pt>
    <dgm:pt modelId="{8CF53E4D-0848-4CCA-BB48-D02B95CB6B0D}" type="parTrans" cxnId="{1DBDC2FC-0CEF-4C57-9D41-99C2B8128DB1}">
      <dgm:prSet/>
      <dgm:spPr/>
      <dgm:t>
        <a:bodyPr/>
        <a:lstStyle/>
        <a:p>
          <a:endParaRPr lang="en-US"/>
        </a:p>
      </dgm:t>
    </dgm:pt>
    <dgm:pt modelId="{D632D057-5275-40F7-B096-38911A89D228}" type="sibTrans" cxnId="{1DBDC2FC-0CEF-4C57-9D41-99C2B8128DB1}">
      <dgm:prSet/>
      <dgm:spPr/>
      <dgm:t>
        <a:bodyPr/>
        <a:lstStyle/>
        <a:p>
          <a:endParaRPr lang="en-US"/>
        </a:p>
      </dgm:t>
    </dgm:pt>
    <dgm:pt modelId="{B9B235BC-96ED-452D-9BB1-743954A53011}">
      <dgm:prSet phldr="0"/>
      <dgm:spPr/>
      <dgm:t>
        <a:bodyPr/>
        <a:lstStyle/>
        <a:p>
          <a:pPr algn="l"/>
          <a:r>
            <a:rPr lang="en-US"/>
            <a:t>Create a dissimilarity measure using SHAP values to identify nearest neighbors</a:t>
          </a:r>
        </a:p>
      </dgm:t>
    </dgm:pt>
    <dgm:pt modelId="{4B4CD47E-2223-432C-91A9-E16F7A8B066B}" type="parTrans" cxnId="{36629F4E-3E5B-40B6-80BE-7174E64EB8AC}">
      <dgm:prSet/>
      <dgm:spPr/>
      <dgm:t>
        <a:bodyPr/>
        <a:lstStyle/>
        <a:p>
          <a:endParaRPr lang="en-US"/>
        </a:p>
      </dgm:t>
    </dgm:pt>
    <dgm:pt modelId="{1B736325-CD26-43DE-807F-F95FC7A58D45}" type="sibTrans" cxnId="{36629F4E-3E5B-40B6-80BE-7174E64EB8AC}">
      <dgm:prSet/>
      <dgm:spPr/>
      <dgm:t>
        <a:bodyPr/>
        <a:lstStyle/>
        <a:p>
          <a:endParaRPr lang="en-US"/>
        </a:p>
      </dgm:t>
    </dgm:pt>
    <dgm:pt modelId="{7CA7B34D-4B2B-4959-95CC-95A1071AEF78}">
      <dgm:prSet phldr="0"/>
      <dgm:spPr/>
      <dgm:t>
        <a:bodyPr/>
        <a:lstStyle/>
        <a:p>
          <a:pPr algn="l"/>
          <a:r>
            <a:rPr lang="en-US"/>
            <a:t>Apply for High Dimensional Data sets </a:t>
          </a:r>
        </a:p>
      </dgm:t>
    </dgm:pt>
    <dgm:pt modelId="{D12670BA-7502-4FDB-94CF-0BF715D09514}" type="parTrans" cxnId="{F84C53AC-536D-445C-98C9-A693FB3D73C3}">
      <dgm:prSet/>
      <dgm:spPr/>
      <dgm:t>
        <a:bodyPr/>
        <a:lstStyle/>
        <a:p>
          <a:endParaRPr lang="en-US"/>
        </a:p>
      </dgm:t>
    </dgm:pt>
    <dgm:pt modelId="{88E38E78-D545-44E3-B4A0-C1A574F63F13}" type="sibTrans" cxnId="{F84C53AC-536D-445C-98C9-A693FB3D73C3}">
      <dgm:prSet/>
      <dgm:spPr/>
      <dgm:t>
        <a:bodyPr/>
        <a:lstStyle/>
        <a:p>
          <a:endParaRPr lang="en-US"/>
        </a:p>
      </dgm:t>
    </dgm:pt>
    <dgm:pt modelId="{6EAC39CD-BC9C-47C6-9BFD-DCEF2E306B9B}" type="pres">
      <dgm:prSet presAssocID="{EEA7174B-0CF7-4C66-8436-12EE16FCC374}" presName="linear" presStyleCnt="0">
        <dgm:presLayoutVars>
          <dgm:dir/>
          <dgm:animLvl val="lvl"/>
          <dgm:resizeHandles val="exact"/>
        </dgm:presLayoutVars>
      </dgm:prSet>
      <dgm:spPr/>
    </dgm:pt>
    <dgm:pt modelId="{882A808C-A97F-4A13-9090-617F7A0B0149}" type="pres">
      <dgm:prSet presAssocID="{27CDED42-97A2-46C9-B1FA-064C68490FBC}" presName="parentLin" presStyleCnt="0"/>
      <dgm:spPr/>
    </dgm:pt>
    <dgm:pt modelId="{DDB29B67-59CC-439C-B033-AC277A1FE3C9}" type="pres">
      <dgm:prSet presAssocID="{27CDED42-97A2-46C9-B1FA-064C68490FBC}" presName="parentLeftMargin" presStyleLbl="node1" presStyleIdx="0" presStyleCnt="2"/>
      <dgm:spPr/>
    </dgm:pt>
    <dgm:pt modelId="{5CB1D0DE-0D3E-44E9-BC3F-667CD497BC8A}" type="pres">
      <dgm:prSet presAssocID="{27CDED42-97A2-46C9-B1FA-064C68490FBC}" presName="parentText" presStyleLbl="node1" presStyleIdx="0" presStyleCnt="2">
        <dgm:presLayoutVars>
          <dgm:chMax val="0"/>
          <dgm:bulletEnabled val="1"/>
        </dgm:presLayoutVars>
      </dgm:prSet>
      <dgm:spPr/>
    </dgm:pt>
    <dgm:pt modelId="{0E64A828-F1F2-4CFB-A8BA-FFCB08DF235B}" type="pres">
      <dgm:prSet presAssocID="{27CDED42-97A2-46C9-B1FA-064C68490FBC}" presName="negativeSpace" presStyleCnt="0"/>
      <dgm:spPr/>
    </dgm:pt>
    <dgm:pt modelId="{FFCAB5B6-F755-4000-B7FD-0B9806B30C62}" type="pres">
      <dgm:prSet presAssocID="{27CDED42-97A2-46C9-B1FA-064C68490FBC}" presName="childText" presStyleLbl="conFgAcc1" presStyleIdx="0" presStyleCnt="2">
        <dgm:presLayoutVars>
          <dgm:bulletEnabled val="1"/>
        </dgm:presLayoutVars>
      </dgm:prSet>
      <dgm:spPr/>
    </dgm:pt>
    <dgm:pt modelId="{3865E8A9-DF2D-410F-994E-D355DA961644}" type="pres">
      <dgm:prSet presAssocID="{EC1CC172-5248-4FB2-A8EC-A7132C737DE6}" presName="spaceBetweenRectangles" presStyleCnt="0"/>
      <dgm:spPr/>
    </dgm:pt>
    <dgm:pt modelId="{7FD9D24D-7EDC-4236-BBBF-A35B2D6D5412}" type="pres">
      <dgm:prSet presAssocID="{2A1FA756-33F4-47D9-A5C1-BB419DCE1C51}" presName="parentLin" presStyleCnt="0"/>
      <dgm:spPr/>
    </dgm:pt>
    <dgm:pt modelId="{E1725B54-8034-4D43-8111-27ED8A1AA5D9}" type="pres">
      <dgm:prSet presAssocID="{2A1FA756-33F4-47D9-A5C1-BB419DCE1C51}" presName="parentLeftMargin" presStyleLbl="node1" presStyleIdx="0" presStyleCnt="2"/>
      <dgm:spPr/>
    </dgm:pt>
    <dgm:pt modelId="{B238C4B9-EEAC-4D31-B5B3-4B3E02769836}" type="pres">
      <dgm:prSet presAssocID="{2A1FA756-33F4-47D9-A5C1-BB419DCE1C51}" presName="parentText" presStyleLbl="node1" presStyleIdx="1" presStyleCnt="2">
        <dgm:presLayoutVars>
          <dgm:chMax val="0"/>
          <dgm:bulletEnabled val="1"/>
        </dgm:presLayoutVars>
      </dgm:prSet>
      <dgm:spPr/>
    </dgm:pt>
    <dgm:pt modelId="{CC908333-93AC-415D-9852-70F1E04635BF}" type="pres">
      <dgm:prSet presAssocID="{2A1FA756-33F4-47D9-A5C1-BB419DCE1C51}" presName="negativeSpace" presStyleCnt="0"/>
      <dgm:spPr/>
    </dgm:pt>
    <dgm:pt modelId="{07D9DA41-ECB1-431A-9632-0A8952AA4E57}" type="pres">
      <dgm:prSet presAssocID="{2A1FA756-33F4-47D9-A5C1-BB419DCE1C51}" presName="childText" presStyleLbl="conFgAcc1" presStyleIdx="1" presStyleCnt="2">
        <dgm:presLayoutVars>
          <dgm:bulletEnabled val="1"/>
        </dgm:presLayoutVars>
      </dgm:prSet>
      <dgm:spPr/>
    </dgm:pt>
  </dgm:ptLst>
  <dgm:cxnLst>
    <dgm:cxn modelId="{151ABD03-5452-4341-B382-13A2AAB07112}" type="presOf" srcId="{82205E3B-6E6F-430F-9DCA-A86A643830E8}" destId="{FFCAB5B6-F755-4000-B7FD-0B9806B30C62}" srcOrd="0" destOrd="0" presId="urn:microsoft.com/office/officeart/2005/8/layout/list1"/>
    <dgm:cxn modelId="{F0D4DD12-1D40-4088-953C-E6F9F31B4101}" srcId="{2A1FA756-33F4-47D9-A5C1-BB419DCE1C51}" destId="{EF99923A-D39B-47B7-AE70-DB83202B8F02}" srcOrd="2" destOrd="0" parTransId="{52350BE0-98DD-448F-AEDF-C1D10E001C78}" sibTransId="{EFA21791-E4D8-4202-B015-B462DF2EEC13}"/>
    <dgm:cxn modelId="{9422D624-4E88-47BD-80BE-E5E7342D315E}" type="presOf" srcId="{F0A8FF32-0327-4240-8ACC-AA8D8795C1B6}" destId="{07D9DA41-ECB1-431A-9632-0A8952AA4E57}" srcOrd="0" destOrd="0" presId="urn:microsoft.com/office/officeart/2005/8/layout/list1"/>
    <dgm:cxn modelId="{C94BF227-8F85-4E1A-A5A2-2C5CA8B9BF27}" srcId="{27CDED42-97A2-46C9-B1FA-064C68490FBC}" destId="{82205E3B-6E6F-430F-9DCA-A86A643830E8}" srcOrd="0" destOrd="0" parTransId="{0A8C57E8-998A-435C-84CD-181CBC5BC816}" sibTransId="{6E33D427-8E22-4C8E-81D2-D43DF68D6476}"/>
    <dgm:cxn modelId="{48A0E535-1A54-458B-A02C-4EB71FFD9A69}" srcId="{EEA7174B-0CF7-4C66-8436-12EE16FCC374}" destId="{27CDED42-97A2-46C9-B1FA-064C68490FBC}" srcOrd="0" destOrd="0" parTransId="{C251CC87-2E45-4D26-995A-0CDF6EB0C13E}" sibTransId="{EC1CC172-5248-4FB2-A8EC-A7132C737DE6}"/>
    <dgm:cxn modelId="{36629F4E-3E5B-40B6-80BE-7174E64EB8AC}" srcId="{2A1FA756-33F4-47D9-A5C1-BB419DCE1C51}" destId="{B9B235BC-96ED-452D-9BB1-743954A53011}" srcOrd="3" destOrd="0" parTransId="{4B4CD47E-2223-432C-91A9-E16F7A8B066B}" sibTransId="{1B736325-CD26-43DE-807F-F95FC7A58D45}"/>
    <dgm:cxn modelId="{EA07B883-09C8-4C5A-BD45-CBBE5A8ED24D}" type="presOf" srcId="{EF99923A-D39B-47B7-AE70-DB83202B8F02}" destId="{07D9DA41-ECB1-431A-9632-0A8952AA4E57}" srcOrd="0" destOrd="2" presId="urn:microsoft.com/office/officeart/2005/8/layout/list1"/>
    <dgm:cxn modelId="{71F9E69D-669C-4F64-A500-6391796A4FD9}" srcId="{2A1FA756-33F4-47D9-A5C1-BB419DCE1C51}" destId="{F0A8FF32-0327-4240-8ACC-AA8D8795C1B6}" srcOrd="0" destOrd="0" parTransId="{1D2D541C-FDBF-43A2-9BE9-E4F75E82AE57}" sibTransId="{5AD8F99F-8CFA-4025-AF95-64441BE877B0}"/>
    <dgm:cxn modelId="{38BE58A3-C07C-4790-AA63-258E17B25A97}" type="presOf" srcId="{7CA7B34D-4B2B-4959-95CC-95A1071AEF78}" destId="{07D9DA41-ECB1-431A-9632-0A8952AA4E57}" srcOrd="0" destOrd="4" presId="urn:microsoft.com/office/officeart/2005/8/layout/list1"/>
    <dgm:cxn modelId="{C5048CA5-72C3-42C3-98BF-68088738422F}" type="presOf" srcId="{B9B235BC-96ED-452D-9BB1-743954A53011}" destId="{07D9DA41-ECB1-431A-9632-0A8952AA4E57}" srcOrd="0" destOrd="3" presId="urn:microsoft.com/office/officeart/2005/8/layout/list1"/>
    <dgm:cxn modelId="{F84C53AC-536D-445C-98C9-A693FB3D73C3}" srcId="{2A1FA756-33F4-47D9-A5C1-BB419DCE1C51}" destId="{7CA7B34D-4B2B-4959-95CC-95A1071AEF78}" srcOrd="4" destOrd="0" parTransId="{D12670BA-7502-4FDB-94CF-0BF715D09514}" sibTransId="{88E38E78-D545-44E3-B4A0-C1A574F63F13}"/>
    <dgm:cxn modelId="{EECD11B5-7EE7-4667-ACDF-A17F7A5E2F25}" type="presOf" srcId="{F77FEC34-72E3-4319-AD1C-61232F0BCC9E}" destId="{07D9DA41-ECB1-431A-9632-0A8952AA4E57}" srcOrd="0" destOrd="1" presId="urn:microsoft.com/office/officeart/2005/8/layout/list1"/>
    <dgm:cxn modelId="{F2A36CC0-1987-4D80-BE2C-73F8874E9793}" type="presOf" srcId="{2A1FA756-33F4-47D9-A5C1-BB419DCE1C51}" destId="{E1725B54-8034-4D43-8111-27ED8A1AA5D9}" srcOrd="0" destOrd="0" presId="urn:microsoft.com/office/officeart/2005/8/layout/list1"/>
    <dgm:cxn modelId="{BC0AE0C2-A1B2-472A-8CFC-98E1412ED32B}" type="presOf" srcId="{27CDED42-97A2-46C9-B1FA-064C68490FBC}" destId="{DDB29B67-59CC-439C-B033-AC277A1FE3C9}" srcOrd="0" destOrd="0" presId="urn:microsoft.com/office/officeart/2005/8/layout/list1"/>
    <dgm:cxn modelId="{36D932E6-A0F8-4DC5-8885-71E3B410C49B}" type="presOf" srcId="{EEA7174B-0CF7-4C66-8436-12EE16FCC374}" destId="{6EAC39CD-BC9C-47C6-9BFD-DCEF2E306B9B}" srcOrd="0" destOrd="0" presId="urn:microsoft.com/office/officeart/2005/8/layout/list1"/>
    <dgm:cxn modelId="{2EAEE8F6-5430-4231-9CEE-27844CC87063}" type="presOf" srcId="{27CDED42-97A2-46C9-B1FA-064C68490FBC}" destId="{5CB1D0DE-0D3E-44E9-BC3F-667CD497BC8A}" srcOrd="1" destOrd="0" presId="urn:microsoft.com/office/officeart/2005/8/layout/list1"/>
    <dgm:cxn modelId="{55DD30FB-5856-4499-A1C7-D9525345402A}" type="presOf" srcId="{2A1FA756-33F4-47D9-A5C1-BB419DCE1C51}" destId="{B238C4B9-EEAC-4D31-B5B3-4B3E02769836}" srcOrd="1" destOrd="0" presId="urn:microsoft.com/office/officeart/2005/8/layout/list1"/>
    <dgm:cxn modelId="{1DBDC2FC-0CEF-4C57-9D41-99C2B8128DB1}" srcId="{2A1FA756-33F4-47D9-A5C1-BB419DCE1C51}" destId="{F77FEC34-72E3-4319-AD1C-61232F0BCC9E}" srcOrd="1" destOrd="0" parTransId="{8CF53E4D-0848-4CCA-BB48-D02B95CB6B0D}" sibTransId="{D632D057-5275-40F7-B096-38911A89D228}"/>
    <dgm:cxn modelId="{A08C0FFD-D00A-42A9-925C-9D52047F8290}" srcId="{EEA7174B-0CF7-4C66-8436-12EE16FCC374}" destId="{2A1FA756-33F4-47D9-A5C1-BB419DCE1C51}" srcOrd="1" destOrd="0" parTransId="{CFA17F4B-3236-4168-A9DE-29BE81CDE772}" sibTransId="{AED40065-02B1-4944-9162-F3E4AE5D9012}"/>
    <dgm:cxn modelId="{B96416F0-3C52-45D9-BF5F-2D74D5590F65}" type="presParOf" srcId="{6EAC39CD-BC9C-47C6-9BFD-DCEF2E306B9B}" destId="{882A808C-A97F-4A13-9090-617F7A0B0149}" srcOrd="0" destOrd="0" presId="urn:microsoft.com/office/officeart/2005/8/layout/list1"/>
    <dgm:cxn modelId="{FCC72EDC-849A-4F89-87FE-7D09E3396220}" type="presParOf" srcId="{882A808C-A97F-4A13-9090-617F7A0B0149}" destId="{DDB29B67-59CC-439C-B033-AC277A1FE3C9}" srcOrd="0" destOrd="0" presId="urn:microsoft.com/office/officeart/2005/8/layout/list1"/>
    <dgm:cxn modelId="{A11A6668-6EAB-49B8-A1AB-01C63F9750D1}" type="presParOf" srcId="{882A808C-A97F-4A13-9090-617F7A0B0149}" destId="{5CB1D0DE-0D3E-44E9-BC3F-667CD497BC8A}" srcOrd="1" destOrd="0" presId="urn:microsoft.com/office/officeart/2005/8/layout/list1"/>
    <dgm:cxn modelId="{26A0D94D-A3E6-4E40-9476-BE35D8B8CFB0}" type="presParOf" srcId="{6EAC39CD-BC9C-47C6-9BFD-DCEF2E306B9B}" destId="{0E64A828-F1F2-4CFB-A8BA-FFCB08DF235B}" srcOrd="1" destOrd="0" presId="urn:microsoft.com/office/officeart/2005/8/layout/list1"/>
    <dgm:cxn modelId="{A21EF30B-80C7-4636-82F9-AF2678A13D49}" type="presParOf" srcId="{6EAC39CD-BC9C-47C6-9BFD-DCEF2E306B9B}" destId="{FFCAB5B6-F755-4000-B7FD-0B9806B30C62}" srcOrd="2" destOrd="0" presId="urn:microsoft.com/office/officeart/2005/8/layout/list1"/>
    <dgm:cxn modelId="{4DB971BD-4029-46FE-B46B-B580A3247E25}" type="presParOf" srcId="{6EAC39CD-BC9C-47C6-9BFD-DCEF2E306B9B}" destId="{3865E8A9-DF2D-410F-994E-D355DA961644}" srcOrd="3" destOrd="0" presId="urn:microsoft.com/office/officeart/2005/8/layout/list1"/>
    <dgm:cxn modelId="{73F75C76-1017-4420-B2B6-6ADEDB538FEE}" type="presParOf" srcId="{6EAC39CD-BC9C-47C6-9BFD-DCEF2E306B9B}" destId="{7FD9D24D-7EDC-4236-BBBF-A35B2D6D5412}" srcOrd="4" destOrd="0" presId="urn:microsoft.com/office/officeart/2005/8/layout/list1"/>
    <dgm:cxn modelId="{443150AF-1E44-41A5-AEE4-D566BA5B7710}" type="presParOf" srcId="{7FD9D24D-7EDC-4236-BBBF-A35B2D6D5412}" destId="{E1725B54-8034-4D43-8111-27ED8A1AA5D9}" srcOrd="0" destOrd="0" presId="urn:microsoft.com/office/officeart/2005/8/layout/list1"/>
    <dgm:cxn modelId="{66D507F0-BA45-4EF2-81A7-DAC7035C6AE6}" type="presParOf" srcId="{7FD9D24D-7EDC-4236-BBBF-A35B2D6D5412}" destId="{B238C4B9-EEAC-4D31-B5B3-4B3E02769836}" srcOrd="1" destOrd="0" presId="urn:microsoft.com/office/officeart/2005/8/layout/list1"/>
    <dgm:cxn modelId="{D0CF85C0-22CD-4217-881D-1647CC8E638B}" type="presParOf" srcId="{6EAC39CD-BC9C-47C6-9BFD-DCEF2E306B9B}" destId="{CC908333-93AC-415D-9852-70F1E04635BF}" srcOrd="5" destOrd="0" presId="urn:microsoft.com/office/officeart/2005/8/layout/list1"/>
    <dgm:cxn modelId="{1B59FE68-6592-41E1-8647-2102547B9E99}" type="presParOf" srcId="{6EAC39CD-BC9C-47C6-9BFD-DCEF2E306B9B}" destId="{07D9DA41-ECB1-431A-9632-0A8952AA4E5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0298DF8-B6BE-4E58-BEF7-5A82D7A9E40C}"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6A90FF23-4A88-4151-9CB0-31C5A8D1C2FB}">
      <dgm:prSet/>
      <dgm:spPr/>
      <dgm:t>
        <a:bodyPr/>
        <a:lstStyle/>
        <a:p>
          <a:r>
            <a:rPr lang="en-GB" b="1"/>
            <a:t>Technologies</a:t>
          </a:r>
          <a:endParaRPr lang="en-US"/>
        </a:p>
      </dgm:t>
    </dgm:pt>
    <dgm:pt modelId="{ADB0008D-B216-4585-8BD2-84828A69A488}" type="parTrans" cxnId="{7983BC71-6854-4571-9266-1E1006CBB0D9}">
      <dgm:prSet/>
      <dgm:spPr/>
      <dgm:t>
        <a:bodyPr/>
        <a:lstStyle/>
        <a:p>
          <a:endParaRPr lang="en-US"/>
        </a:p>
      </dgm:t>
    </dgm:pt>
    <dgm:pt modelId="{DF1F9EE8-A1E0-416C-97E6-83DA9B746021}" type="sibTrans" cxnId="{7983BC71-6854-4571-9266-1E1006CBB0D9}">
      <dgm:prSet/>
      <dgm:spPr/>
      <dgm:t>
        <a:bodyPr/>
        <a:lstStyle/>
        <a:p>
          <a:endParaRPr lang="en-US"/>
        </a:p>
      </dgm:t>
    </dgm:pt>
    <dgm:pt modelId="{5EE6DCAD-07C2-4E44-A708-A43E515088E0}">
      <dgm:prSet/>
      <dgm:spPr/>
      <dgm:t>
        <a:bodyPr/>
        <a:lstStyle/>
        <a:p>
          <a:pPr rtl="0"/>
          <a:r>
            <a:rPr lang="en-GB">
              <a:latin typeface="Calibri"/>
            </a:rPr>
            <a:t>Development : Python</a:t>
          </a:r>
          <a:endParaRPr lang="en-US">
            <a:latin typeface="Calibri"/>
          </a:endParaRPr>
        </a:p>
      </dgm:t>
    </dgm:pt>
    <dgm:pt modelId="{4BB52DDE-72BF-4006-A78C-DF76F13105CA}" type="parTrans" cxnId="{D17D8A57-774B-4E1A-831E-1A5E7740D0FD}">
      <dgm:prSet/>
      <dgm:spPr/>
      <dgm:t>
        <a:bodyPr/>
        <a:lstStyle/>
        <a:p>
          <a:endParaRPr lang="en-US"/>
        </a:p>
      </dgm:t>
    </dgm:pt>
    <dgm:pt modelId="{D4343D9B-AD37-4386-9B04-0941E3064D24}" type="sibTrans" cxnId="{D17D8A57-774B-4E1A-831E-1A5E7740D0FD}">
      <dgm:prSet/>
      <dgm:spPr/>
      <dgm:t>
        <a:bodyPr/>
        <a:lstStyle/>
        <a:p>
          <a:endParaRPr lang="en-US"/>
        </a:p>
      </dgm:t>
    </dgm:pt>
    <dgm:pt modelId="{95EE6E3C-3638-484C-9A14-64673D5746AF}">
      <dgm:prSet/>
      <dgm:spPr/>
      <dgm:t>
        <a:bodyPr/>
        <a:lstStyle/>
        <a:p>
          <a:r>
            <a:rPr lang="en-GB" b="1"/>
            <a:t>Techniques</a:t>
          </a:r>
          <a:endParaRPr lang="en-US"/>
        </a:p>
      </dgm:t>
    </dgm:pt>
    <dgm:pt modelId="{CDB1A319-AD8A-499C-8C9A-1EAC635532FC}" type="parTrans" cxnId="{3C3BCD3E-5ED2-4C18-9A6D-DC9BE6926B07}">
      <dgm:prSet/>
      <dgm:spPr/>
      <dgm:t>
        <a:bodyPr/>
        <a:lstStyle/>
        <a:p>
          <a:endParaRPr lang="en-US"/>
        </a:p>
      </dgm:t>
    </dgm:pt>
    <dgm:pt modelId="{7339A7A2-2C97-411B-AB41-FC4F26CFAAA1}" type="sibTrans" cxnId="{3C3BCD3E-5ED2-4C18-9A6D-DC9BE6926B07}">
      <dgm:prSet/>
      <dgm:spPr/>
      <dgm:t>
        <a:bodyPr/>
        <a:lstStyle/>
        <a:p>
          <a:endParaRPr lang="en-US"/>
        </a:p>
      </dgm:t>
    </dgm:pt>
    <dgm:pt modelId="{03662D4E-3B8B-40BB-9033-1793F339A0E3}">
      <dgm:prSet/>
      <dgm:spPr/>
      <dgm:t>
        <a:bodyPr/>
        <a:lstStyle/>
        <a:p>
          <a:r>
            <a:rPr lang="en-GB"/>
            <a:t>Dimension Reduction</a:t>
          </a:r>
          <a:endParaRPr lang="en-US"/>
        </a:p>
      </dgm:t>
    </dgm:pt>
    <dgm:pt modelId="{DB189225-7988-41E7-9053-76EB2DDF16A1}" type="parTrans" cxnId="{1A8FCEE2-BA7F-45BD-9686-9DB00BD4503F}">
      <dgm:prSet/>
      <dgm:spPr/>
      <dgm:t>
        <a:bodyPr/>
        <a:lstStyle/>
        <a:p>
          <a:endParaRPr lang="en-US"/>
        </a:p>
      </dgm:t>
    </dgm:pt>
    <dgm:pt modelId="{49E4245A-0E59-4DEE-9E7E-20367210A714}" type="sibTrans" cxnId="{1A8FCEE2-BA7F-45BD-9686-9DB00BD4503F}">
      <dgm:prSet/>
      <dgm:spPr/>
      <dgm:t>
        <a:bodyPr/>
        <a:lstStyle/>
        <a:p>
          <a:endParaRPr lang="en-US"/>
        </a:p>
      </dgm:t>
    </dgm:pt>
    <dgm:pt modelId="{41925C9F-C813-4684-8631-35FE05F473E7}">
      <dgm:prSet/>
      <dgm:spPr/>
      <dgm:t>
        <a:bodyPr/>
        <a:lstStyle/>
        <a:p>
          <a:r>
            <a:rPr lang="en-GB" b="1"/>
            <a:t>Algorithms</a:t>
          </a:r>
          <a:endParaRPr lang="en-US"/>
        </a:p>
      </dgm:t>
    </dgm:pt>
    <dgm:pt modelId="{9BF401AD-19FD-45C9-AAB3-BF512049E60A}" type="parTrans" cxnId="{DF14E08F-3CE5-4E19-A83E-61CC065F2039}">
      <dgm:prSet/>
      <dgm:spPr/>
      <dgm:t>
        <a:bodyPr/>
        <a:lstStyle/>
        <a:p>
          <a:endParaRPr lang="en-US"/>
        </a:p>
      </dgm:t>
    </dgm:pt>
    <dgm:pt modelId="{D238F1A5-7C69-4124-80E4-173ADD388744}" type="sibTrans" cxnId="{DF14E08F-3CE5-4E19-A83E-61CC065F2039}">
      <dgm:prSet/>
      <dgm:spPr/>
      <dgm:t>
        <a:bodyPr/>
        <a:lstStyle/>
        <a:p>
          <a:endParaRPr lang="en-US"/>
        </a:p>
      </dgm:t>
    </dgm:pt>
    <dgm:pt modelId="{3D6133AD-055C-4B5D-BB53-45F1CC36C0E4}">
      <dgm:prSet/>
      <dgm:spPr/>
      <dgm:t>
        <a:bodyPr/>
        <a:lstStyle/>
        <a:p>
          <a:r>
            <a:rPr lang="en-GB"/>
            <a:t>K-Nearest Neighbour basic and improved algorithms</a:t>
          </a:r>
          <a:endParaRPr lang="en-US"/>
        </a:p>
      </dgm:t>
    </dgm:pt>
    <dgm:pt modelId="{4E4B42F5-9996-4206-8B3C-C888B5159055}" type="parTrans" cxnId="{311D345D-7839-441C-B876-D57F5EC4C2B5}">
      <dgm:prSet/>
      <dgm:spPr/>
      <dgm:t>
        <a:bodyPr/>
        <a:lstStyle/>
        <a:p>
          <a:endParaRPr lang="en-US"/>
        </a:p>
      </dgm:t>
    </dgm:pt>
    <dgm:pt modelId="{ED42CF9F-38DE-435E-87FE-0385589F33F2}" type="sibTrans" cxnId="{311D345D-7839-441C-B876-D57F5EC4C2B5}">
      <dgm:prSet/>
      <dgm:spPr/>
      <dgm:t>
        <a:bodyPr/>
        <a:lstStyle/>
        <a:p>
          <a:endParaRPr lang="en-US"/>
        </a:p>
      </dgm:t>
    </dgm:pt>
    <dgm:pt modelId="{9A471D44-400D-4089-9A3E-C0C0E41CD373}">
      <dgm:prSet/>
      <dgm:spPr/>
      <dgm:t>
        <a:bodyPr/>
        <a:lstStyle/>
        <a:p>
          <a:r>
            <a:rPr lang="en-US"/>
            <a:t>Sensitivity Analysis</a:t>
          </a:r>
        </a:p>
      </dgm:t>
    </dgm:pt>
    <dgm:pt modelId="{6C021B6D-5802-47ED-8E94-EE78DD717358}" type="parTrans" cxnId="{AA8CC8F8-0156-4B9A-92CF-101A5805E051}">
      <dgm:prSet/>
      <dgm:spPr/>
      <dgm:t>
        <a:bodyPr/>
        <a:lstStyle/>
        <a:p>
          <a:endParaRPr lang="en-US"/>
        </a:p>
      </dgm:t>
    </dgm:pt>
    <dgm:pt modelId="{7737A4E5-9E07-41DD-B74F-51A630428AD3}" type="sibTrans" cxnId="{AA8CC8F8-0156-4B9A-92CF-101A5805E051}">
      <dgm:prSet/>
      <dgm:spPr/>
      <dgm:t>
        <a:bodyPr/>
        <a:lstStyle/>
        <a:p>
          <a:endParaRPr lang="en-US"/>
        </a:p>
      </dgm:t>
    </dgm:pt>
    <dgm:pt modelId="{01F44093-A651-429F-96B0-7623D2F790C3}" type="pres">
      <dgm:prSet presAssocID="{60298DF8-B6BE-4E58-BEF7-5A82D7A9E40C}" presName="linear" presStyleCnt="0">
        <dgm:presLayoutVars>
          <dgm:dir/>
          <dgm:animLvl val="lvl"/>
          <dgm:resizeHandles val="exact"/>
        </dgm:presLayoutVars>
      </dgm:prSet>
      <dgm:spPr/>
    </dgm:pt>
    <dgm:pt modelId="{DF88279C-D82C-4808-A2AF-83A9CBD54426}" type="pres">
      <dgm:prSet presAssocID="{6A90FF23-4A88-4151-9CB0-31C5A8D1C2FB}" presName="parentLin" presStyleCnt="0"/>
      <dgm:spPr/>
    </dgm:pt>
    <dgm:pt modelId="{15CB61C1-D77E-4F1E-B130-BE32D88C63C6}" type="pres">
      <dgm:prSet presAssocID="{6A90FF23-4A88-4151-9CB0-31C5A8D1C2FB}" presName="parentLeftMargin" presStyleLbl="node1" presStyleIdx="0" presStyleCnt="3"/>
      <dgm:spPr/>
    </dgm:pt>
    <dgm:pt modelId="{A35ECEE3-78A8-47F6-AC50-85B8FA98A6AB}" type="pres">
      <dgm:prSet presAssocID="{6A90FF23-4A88-4151-9CB0-31C5A8D1C2FB}" presName="parentText" presStyleLbl="node1" presStyleIdx="0" presStyleCnt="3">
        <dgm:presLayoutVars>
          <dgm:chMax val="0"/>
          <dgm:bulletEnabled val="1"/>
        </dgm:presLayoutVars>
      </dgm:prSet>
      <dgm:spPr/>
    </dgm:pt>
    <dgm:pt modelId="{96996708-F71E-4E79-A993-F6F9A3E392BD}" type="pres">
      <dgm:prSet presAssocID="{6A90FF23-4A88-4151-9CB0-31C5A8D1C2FB}" presName="negativeSpace" presStyleCnt="0"/>
      <dgm:spPr/>
    </dgm:pt>
    <dgm:pt modelId="{BB6DB47A-8F44-4513-9DC5-736FCFA1EECE}" type="pres">
      <dgm:prSet presAssocID="{6A90FF23-4A88-4151-9CB0-31C5A8D1C2FB}" presName="childText" presStyleLbl="conFgAcc1" presStyleIdx="0" presStyleCnt="3">
        <dgm:presLayoutVars>
          <dgm:bulletEnabled val="1"/>
        </dgm:presLayoutVars>
      </dgm:prSet>
      <dgm:spPr/>
    </dgm:pt>
    <dgm:pt modelId="{3A0E3ACD-1436-4FE0-9367-9322A6330328}" type="pres">
      <dgm:prSet presAssocID="{DF1F9EE8-A1E0-416C-97E6-83DA9B746021}" presName="spaceBetweenRectangles" presStyleCnt="0"/>
      <dgm:spPr/>
    </dgm:pt>
    <dgm:pt modelId="{8583AE64-DE3B-49C5-9B73-F819C5EA9574}" type="pres">
      <dgm:prSet presAssocID="{95EE6E3C-3638-484C-9A14-64673D5746AF}" presName="parentLin" presStyleCnt="0"/>
      <dgm:spPr/>
    </dgm:pt>
    <dgm:pt modelId="{E108E440-5FCF-4437-B554-E473DF92E5E9}" type="pres">
      <dgm:prSet presAssocID="{95EE6E3C-3638-484C-9A14-64673D5746AF}" presName="parentLeftMargin" presStyleLbl="node1" presStyleIdx="0" presStyleCnt="3"/>
      <dgm:spPr/>
    </dgm:pt>
    <dgm:pt modelId="{984E6E9C-D081-4BAA-9474-6367B1C3C31C}" type="pres">
      <dgm:prSet presAssocID="{95EE6E3C-3638-484C-9A14-64673D5746AF}" presName="parentText" presStyleLbl="node1" presStyleIdx="1" presStyleCnt="3">
        <dgm:presLayoutVars>
          <dgm:chMax val="0"/>
          <dgm:bulletEnabled val="1"/>
        </dgm:presLayoutVars>
      </dgm:prSet>
      <dgm:spPr/>
    </dgm:pt>
    <dgm:pt modelId="{41B553F8-9F37-4E4C-AD5D-8152C39D8585}" type="pres">
      <dgm:prSet presAssocID="{95EE6E3C-3638-484C-9A14-64673D5746AF}" presName="negativeSpace" presStyleCnt="0"/>
      <dgm:spPr/>
    </dgm:pt>
    <dgm:pt modelId="{4C012964-C62B-4F52-ABFE-42351E3C17A4}" type="pres">
      <dgm:prSet presAssocID="{95EE6E3C-3638-484C-9A14-64673D5746AF}" presName="childText" presStyleLbl="conFgAcc1" presStyleIdx="1" presStyleCnt="3" custLinFactNeighborY="-15025">
        <dgm:presLayoutVars>
          <dgm:bulletEnabled val="1"/>
        </dgm:presLayoutVars>
      </dgm:prSet>
      <dgm:spPr/>
    </dgm:pt>
    <dgm:pt modelId="{D93D6F19-5A5B-4BF1-99C4-AB5F3C33A5EB}" type="pres">
      <dgm:prSet presAssocID="{7339A7A2-2C97-411B-AB41-FC4F26CFAAA1}" presName="spaceBetweenRectangles" presStyleCnt="0"/>
      <dgm:spPr/>
    </dgm:pt>
    <dgm:pt modelId="{6DB7E12C-B427-4A8F-AB2C-3D9595ABF916}" type="pres">
      <dgm:prSet presAssocID="{41925C9F-C813-4684-8631-35FE05F473E7}" presName="parentLin" presStyleCnt="0"/>
      <dgm:spPr/>
    </dgm:pt>
    <dgm:pt modelId="{4CDC68C3-4DEF-4B81-99E3-E56ED930351F}" type="pres">
      <dgm:prSet presAssocID="{41925C9F-C813-4684-8631-35FE05F473E7}" presName="parentLeftMargin" presStyleLbl="node1" presStyleIdx="1" presStyleCnt="3"/>
      <dgm:spPr/>
    </dgm:pt>
    <dgm:pt modelId="{C396DE67-77BA-46A9-ABC9-10668A197BA6}" type="pres">
      <dgm:prSet presAssocID="{41925C9F-C813-4684-8631-35FE05F473E7}" presName="parentText" presStyleLbl="node1" presStyleIdx="2" presStyleCnt="3">
        <dgm:presLayoutVars>
          <dgm:chMax val="0"/>
          <dgm:bulletEnabled val="1"/>
        </dgm:presLayoutVars>
      </dgm:prSet>
      <dgm:spPr/>
    </dgm:pt>
    <dgm:pt modelId="{BFCF645D-9FE2-400A-85C4-7203D5F2E8EB}" type="pres">
      <dgm:prSet presAssocID="{41925C9F-C813-4684-8631-35FE05F473E7}" presName="negativeSpace" presStyleCnt="0"/>
      <dgm:spPr/>
    </dgm:pt>
    <dgm:pt modelId="{50A95530-ABD1-4AE4-98CA-1CCBCE7D38F8}" type="pres">
      <dgm:prSet presAssocID="{41925C9F-C813-4684-8631-35FE05F473E7}" presName="childText" presStyleLbl="conFgAcc1" presStyleIdx="2" presStyleCnt="3">
        <dgm:presLayoutVars>
          <dgm:bulletEnabled val="1"/>
        </dgm:presLayoutVars>
      </dgm:prSet>
      <dgm:spPr/>
    </dgm:pt>
  </dgm:ptLst>
  <dgm:cxnLst>
    <dgm:cxn modelId="{A0207E10-6FA7-4F7A-9AD0-F887BEC2AB78}" type="presOf" srcId="{03662D4E-3B8B-40BB-9033-1793F339A0E3}" destId="{4C012964-C62B-4F52-ABFE-42351E3C17A4}" srcOrd="0" destOrd="0" presId="urn:microsoft.com/office/officeart/2005/8/layout/list1"/>
    <dgm:cxn modelId="{3C3BCD3E-5ED2-4C18-9A6D-DC9BE6926B07}" srcId="{60298DF8-B6BE-4E58-BEF7-5A82D7A9E40C}" destId="{95EE6E3C-3638-484C-9A14-64673D5746AF}" srcOrd="1" destOrd="0" parTransId="{CDB1A319-AD8A-499C-8C9A-1EAC635532FC}" sibTransId="{7339A7A2-2C97-411B-AB41-FC4F26CFAAA1}"/>
    <dgm:cxn modelId="{311D345D-7839-441C-B876-D57F5EC4C2B5}" srcId="{41925C9F-C813-4684-8631-35FE05F473E7}" destId="{3D6133AD-055C-4B5D-BB53-45F1CC36C0E4}" srcOrd="0" destOrd="0" parTransId="{4E4B42F5-9996-4206-8B3C-C888B5159055}" sibTransId="{ED42CF9F-38DE-435E-87FE-0385589F33F2}"/>
    <dgm:cxn modelId="{84F1DD43-8798-495F-B7A2-814CA7E70FDE}" type="presOf" srcId="{95EE6E3C-3638-484C-9A14-64673D5746AF}" destId="{E108E440-5FCF-4437-B554-E473DF92E5E9}" srcOrd="0" destOrd="0" presId="urn:microsoft.com/office/officeart/2005/8/layout/list1"/>
    <dgm:cxn modelId="{7983BC71-6854-4571-9266-1E1006CBB0D9}" srcId="{60298DF8-B6BE-4E58-BEF7-5A82D7A9E40C}" destId="{6A90FF23-4A88-4151-9CB0-31C5A8D1C2FB}" srcOrd="0" destOrd="0" parTransId="{ADB0008D-B216-4585-8BD2-84828A69A488}" sibTransId="{DF1F9EE8-A1E0-416C-97E6-83DA9B746021}"/>
    <dgm:cxn modelId="{5BDA5A56-39E4-4120-B44A-E573FF2BA7A2}" type="presOf" srcId="{41925C9F-C813-4684-8631-35FE05F473E7}" destId="{4CDC68C3-4DEF-4B81-99E3-E56ED930351F}" srcOrd="0" destOrd="0" presId="urn:microsoft.com/office/officeart/2005/8/layout/list1"/>
    <dgm:cxn modelId="{D17D8A57-774B-4E1A-831E-1A5E7740D0FD}" srcId="{6A90FF23-4A88-4151-9CB0-31C5A8D1C2FB}" destId="{5EE6DCAD-07C2-4E44-A708-A43E515088E0}" srcOrd="0" destOrd="0" parTransId="{4BB52DDE-72BF-4006-A78C-DF76F13105CA}" sibTransId="{D4343D9B-AD37-4386-9B04-0941E3064D24}"/>
    <dgm:cxn modelId="{11F5447C-FD9F-483C-9E41-DFAAC150C06F}" type="presOf" srcId="{3D6133AD-055C-4B5D-BB53-45F1CC36C0E4}" destId="{50A95530-ABD1-4AE4-98CA-1CCBCE7D38F8}" srcOrd="0" destOrd="0" presId="urn:microsoft.com/office/officeart/2005/8/layout/list1"/>
    <dgm:cxn modelId="{70EEF28C-5C4C-4638-9ED1-1BC288C94593}" type="presOf" srcId="{60298DF8-B6BE-4E58-BEF7-5A82D7A9E40C}" destId="{01F44093-A651-429F-96B0-7623D2F790C3}" srcOrd="0" destOrd="0" presId="urn:microsoft.com/office/officeart/2005/8/layout/list1"/>
    <dgm:cxn modelId="{DF14E08F-3CE5-4E19-A83E-61CC065F2039}" srcId="{60298DF8-B6BE-4E58-BEF7-5A82D7A9E40C}" destId="{41925C9F-C813-4684-8631-35FE05F473E7}" srcOrd="2" destOrd="0" parTransId="{9BF401AD-19FD-45C9-AAB3-BF512049E60A}" sibTransId="{D238F1A5-7C69-4124-80E4-173ADD388744}"/>
    <dgm:cxn modelId="{959F6594-40B5-4B1C-A91E-A47E98188B38}" type="presOf" srcId="{6A90FF23-4A88-4151-9CB0-31C5A8D1C2FB}" destId="{A35ECEE3-78A8-47F6-AC50-85B8FA98A6AB}" srcOrd="1" destOrd="0" presId="urn:microsoft.com/office/officeart/2005/8/layout/list1"/>
    <dgm:cxn modelId="{F4FAB09A-3ACE-471C-B993-87783274F147}" type="presOf" srcId="{5EE6DCAD-07C2-4E44-A708-A43E515088E0}" destId="{BB6DB47A-8F44-4513-9DC5-736FCFA1EECE}" srcOrd="0" destOrd="0" presId="urn:microsoft.com/office/officeart/2005/8/layout/list1"/>
    <dgm:cxn modelId="{B787C6AA-AE81-4A85-8FBC-6ABCD88C5A74}" type="presOf" srcId="{6A90FF23-4A88-4151-9CB0-31C5A8D1C2FB}" destId="{15CB61C1-D77E-4F1E-B130-BE32D88C63C6}" srcOrd="0" destOrd="0" presId="urn:microsoft.com/office/officeart/2005/8/layout/list1"/>
    <dgm:cxn modelId="{0389A9B3-6C1B-4534-9143-A867ECD90FFE}" type="presOf" srcId="{9A471D44-400D-4089-9A3E-C0C0E41CD373}" destId="{4C012964-C62B-4F52-ABFE-42351E3C17A4}" srcOrd="0" destOrd="1" presId="urn:microsoft.com/office/officeart/2005/8/layout/list1"/>
    <dgm:cxn modelId="{63E6E9CC-4D0D-47BE-99EA-1262477233F6}" type="presOf" srcId="{41925C9F-C813-4684-8631-35FE05F473E7}" destId="{C396DE67-77BA-46A9-ABC9-10668A197BA6}" srcOrd="1" destOrd="0" presId="urn:microsoft.com/office/officeart/2005/8/layout/list1"/>
    <dgm:cxn modelId="{1A8FCEE2-BA7F-45BD-9686-9DB00BD4503F}" srcId="{95EE6E3C-3638-484C-9A14-64673D5746AF}" destId="{03662D4E-3B8B-40BB-9033-1793F339A0E3}" srcOrd="0" destOrd="0" parTransId="{DB189225-7988-41E7-9053-76EB2DDF16A1}" sibTransId="{49E4245A-0E59-4DEE-9E7E-20367210A714}"/>
    <dgm:cxn modelId="{BE6F1FE9-4925-4A4A-9B2B-6B1085DA8ACF}" type="presOf" srcId="{95EE6E3C-3638-484C-9A14-64673D5746AF}" destId="{984E6E9C-D081-4BAA-9474-6367B1C3C31C}" srcOrd="1" destOrd="0" presId="urn:microsoft.com/office/officeart/2005/8/layout/list1"/>
    <dgm:cxn modelId="{AA8CC8F8-0156-4B9A-92CF-101A5805E051}" srcId="{95EE6E3C-3638-484C-9A14-64673D5746AF}" destId="{9A471D44-400D-4089-9A3E-C0C0E41CD373}" srcOrd="1" destOrd="0" parTransId="{6C021B6D-5802-47ED-8E94-EE78DD717358}" sibTransId="{7737A4E5-9E07-41DD-B74F-51A630428AD3}"/>
    <dgm:cxn modelId="{DA4F4113-F90C-43D2-9DB4-09285BA5831D}" type="presParOf" srcId="{01F44093-A651-429F-96B0-7623D2F790C3}" destId="{DF88279C-D82C-4808-A2AF-83A9CBD54426}" srcOrd="0" destOrd="0" presId="urn:microsoft.com/office/officeart/2005/8/layout/list1"/>
    <dgm:cxn modelId="{5C66CCBF-DEDE-4982-B397-7A556DC11151}" type="presParOf" srcId="{DF88279C-D82C-4808-A2AF-83A9CBD54426}" destId="{15CB61C1-D77E-4F1E-B130-BE32D88C63C6}" srcOrd="0" destOrd="0" presId="urn:microsoft.com/office/officeart/2005/8/layout/list1"/>
    <dgm:cxn modelId="{30BE2C7E-9B6B-45F0-8F44-BDB88218A1C2}" type="presParOf" srcId="{DF88279C-D82C-4808-A2AF-83A9CBD54426}" destId="{A35ECEE3-78A8-47F6-AC50-85B8FA98A6AB}" srcOrd="1" destOrd="0" presId="urn:microsoft.com/office/officeart/2005/8/layout/list1"/>
    <dgm:cxn modelId="{27FCADEC-A1A6-49FD-A009-B97E5D68DB85}" type="presParOf" srcId="{01F44093-A651-429F-96B0-7623D2F790C3}" destId="{96996708-F71E-4E79-A993-F6F9A3E392BD}" srcOrd="1" destOrd="0" presId="urn:microsoft.com/office/officeart/2005/8/layout/list1"/>
    <dgm:cxn modelId="{57175302-8905-4F25-8C7B-1CCD5F3818B5}" type="presParOf" srcId="{01F44093-A651-429F-96B0-7623D2F790C3}" destId="{BB6DB47A-8F44-4513-9DC5-736FCFA1EECE}" srcOrd="2" destOrd="0" presId="urn:microsoft.com/office/officeart/2005/8/layout/list1"/>
    <dgm:cxn modelId="{C64FCF82-0E2F-42F4-BD7A-6EF86510365E}" type="presParOf" srcId="{01F44093-A651-429F-96B0-7623D2F790C3}" destId="{3A0E3ACD-1436-4FE0-9367-9322A6330328}" srcOrd="3" destOrd="0" presId="urn:microsoft.com/office/officeart/2005/8/layout/list1"/>
    <dgm:cxn modelId="{D2A0F829-0AB6-4965-88BD-5938F7EF3BFF}" type="presParOf" srcId="{01F44093-A651-429F-96B0-7623D2F790C3}" destId="{8583AE64-DE3B-49C5-9B73-F819C5EA9574}" srcOrd="4" destOrd="0" presId="urn:microsoft.com/office/officeart/2005/8/layout/list1"/>
    <dgm:cxn modelId="{0D2B329E-F836-4C51-96A8-D3F48608E52B}" type="presParOf" srcId="{8583AE64-DE3B-49C5-9B73-F819C5EA9574}" destId="{E108E440-5FCF-4437-B554-E473DF92E5E9}" srcOrd="0" destOrd="0" presId="urn:microsoft.com/office/officeart/2005/8/layout/list1"/>
    <dgm:cxn modelId="{7650A19B-9D53-4D3E-A036-F80DB895E08F}" type="presParOf" srcId="{8583AE64-DE3B-49C5-9B73-F819C5EA9574}" destId="{984E6E9C-D081-4BAA-9474-6367B1C3C31C}" srcOrd="1" destOrd="0" presId="urn:microsoft.com/office/officeart/2005/8/layout/list1"/>
    <dgm:cxn modelId="{363D84E3-BD3B-4F1D-A33C-A37F9088F77C}" type="presParOf" srcId="{01F44093-A651-429F-96B0-7623D2F790C3}" destId="{41B553F8-9F37-4E4C-AD5D-8152C39D8585}" srcOrd="5" destOrd="0" presId="urn:microsoft.com/office/officeart/2005/8/layout/list1"/>
    <dgm:cxn modelId="{3E37B499-4BA8-4489-AA83-BA7E843AFC9F}" type="presParOf" srcId="{01F44093-A651-429F-96B0-7623D2F790C3}" destId="{4C012964-C62B-4F52-ABFE-42351E3C17A4}" srcOrd="6" destOrd="0" presId="urn:microsoft.com/office/officeart/2005/8/layout/list1"/>
    <dgm:cxn modelId="{C9FE61C6-EAAC-4A7E-9D29-6C7128E5486A}" type="presParOf" srcId="{01F44093-A651-429F-96B0-7623D2F790C3}" destId="{D93D6F19-5A5B-4BF1-99C4-AB5F3C33A5EB}" srcOrd="7" destOrd="0" presId="urn:microsoft.com/office/officeart/2005/8/layout/list1"/>
    <dgm:cxn modelId="{AD22EA77-81D5-498A-85B4-39D1A01C21ED}" type="presParOf" srcId="{01F44093-A651-429F-96B0-7623D2F790C3}" destId="{6DB7E12C-B427-4A8F-AB2C-3D9595ABF916}" srcOrd="8" destOrd="0" presId="urn:microsoft.com/office/officeart/2005/8/layout/list1"/>
    <dgm:cxn modelId="{50095FE4-0D37-47DF-83D5-E5264B5D42DB}" type="presParOf" srcId="{6DB7E12C-B427-4A8F-AB2C-3D9595ABF916}" destId="{4CDC68C3-4DEF-4B81-99E3-E56ED930351F}" srcOrd="0" destOrd="0" presId="urn:microsoft.com/office/officeart/2005/8/layout/list1"/>
    <dgm:cxn modelId="{7CA13156-88BC-49D9-A7D1-83AC441C6107}" type="presParOf" srcId="{6DB7E12C-B427-4A8F-AB2C-3D9595ABF916}" destId="{C396DE67-77BA-46A9-ABC9-10668A197BA6}" srcOrd="1" destOrd="0" presId="urn:microsoft.com/office/officeart/2005/8/layout/list1"/>
    <dgm:cxn modelId="{250E63DE-1940-4D9C-86ED-79151067A3B9}" type="presParOf" srcId="{01F44093-A651-429F-96B0-7623D2F790C3}" destId="{BFCF645D-9FE2-400A-85C4-7203D5F2E8EB}" srcOrd="9" destOrd="0" presId="urn:microsoft.com/office/officeart/2005/8/layout/list1"/>
    <dgm:cxn modelId="{418A6E4A-4654-434E-B586-73720E356341}" type="presParOf" srcId="{01F44093-A651-429F-96B0-7623D2F790C3}" destId="{50A95530-ABD1-4AE4-98CA-1CCBCE7D38F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A7174B-0CF7-4C66-8436-12EE16FCC37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7CDED42-97A2-46C9-B1FA-064C68490FBC}">
      <dgm:prSet/>
      <dgm:spPr/>
      <dgm:t>
        <a:bodyPr/>
        <a:lstStyle/>
        <a:p>
          <a:r>
            <a:rPr lang="en-GB"/>
            <a:t>Specific Objective</a:t>
          </a:r>
          <a:endParaRPr lang="en-US"/>
        </a:p>
      </dgm:t>
    </dgm:pt>
    <dgm:pt modelId="{C251CC87-2E45-4D26-995A-0CDF6EB0C13E}" type="parTrans" cxnId="{48A0E535-1A54-458B-A02C-4EB71FFD9A69}">
      <dgm:prSet/>
      <dgm:spPr/>
      <dgm:t>
        <a:bodyPr/>
        <a:lstStyle/>
        <a:p>
          <a:endParaRPr lang="en-US"/>
        </a:p>
      </dgm:t>
    </dgm:pt>
    <dgm:pt modelId="{EC1CC172-5248-4FB2-A8EC-A7132C737DE6}" type="sibTrans" cxnId="{48A0E535-1A54-458B-A02C-4EB71FFD9A69}">
      <dgm:prSet/>
      <dgm:spPr/>
      <dgm:t>
        <a:bodyPr/>
        <a:lstStyle/>
        <a:p>
          <a:endParaRPr lang="en-US"/>
        </a:p>
      </dgm:t>
    </dgm:pt>
    <dgm:pt modelId="{82205E3B-6E6F-430F-9DCA-A86A643830E8}">
      <dgm:prSet/>
      <dgm:spPr/>
      <dgm:t>
        <a:bodyPr/>
        <a:lstStyle/>
        <a:p>
          <a:r>
            <a:rPr lang="en-GB"/>
            <a:t>Enhance the model interpretability of SVM model and provide counterfactual explanations</a:t>
          </a:r>
          <a:endParaRPr lang="en-US"/>
        </a:p>
      </dgm:t>
    </dgm:pt>
    <dgm:pt modelId="{0A8C57E8-998A-435C-84CD-181CBC5BC816}" type="parTrans" cxnId="{C94BF227-8F85-4E1A-A5A2-2C5CA8B9BF27}">
      <dgm:prSet/>
      <dgm:spPr/>
      <dgm:t>
        <a:bodyPr/>
        <a:lstStyle/>
        <a:p>
          <a:endParaRPr lang="en-US"/>
        </a:p>
      </dgm:t>
    </dgm:pt>
    <dgm:pt modelId="{6E33D427-8E22-4C8E-81D2-D43DF68D6476}" type="sibTrans" cxnId="{C94BF227-8F85-4E1A-A5A2-2C5CA8B9BF27}">
      <dgm:prSet/>
      <dgm:spPr/>
      <dgm:t>
        <a:bodyPr/>
        <a:lstStyle/>
        <a:p>
          <a:endParaRPr lang="en-US"/>
        </a:p>
      </dgm:t>
    </dgm:pt>
    <dgm:pt modelId="{2A1FA756-33F4-47D9-A5C1-BB419DCE1C51}">
      <dgm:prSet/>
      <dgm:spPr/>
      <dgm:t>
        <a:bodyPr/>
        <a:lstStyle/>
        <a:p>
          <a:r>
            <a:rPr lang="en-GB"/>
            <a:t>Sub Objectives</a:t>
          </a:r>
          <a:endParaRPr lang="en-US"/>
        </a:p>
      </dgm:t>
    </dgm:pt>
    <dgm:pt modelId="{CFA17F4B-3236-4168-A9DE-29BE81CDE772}" type="parTrans" cxnId="{A08C0FFD-D00A-42A9-925C-9D52047F8290}">
      <dgm:prSet/>
      <dgm:spPr/>
      <dgm:t>
        <a:bodyPr/>
        <a:lstStyle/>
        <a:p>
          <a:endParaRPr lang="en-US"/>
        </a:p>
      </dgm:t>
    </dgm:pt>
    <dgm:pt modelId="{AED40065-02B1-4944-9162-F3E4AE5D9012}" type="sibTrans" cxnId="{A08C0FFD-D00A-42A9-925C-9D52047F8290}">
      <dgm:prSet/>
      <dgm:spPr/>
      <dgm:t>
        <a:bodyPr/>
        <a:lstStyle/>
        <a:p>
          <a:endParaRPr lang="en-US"/>
        </a:p>
      </dgm:t>
    </dgm:pt>
    <dgm:pt modelId="{D46D5773-AFB8-49EE-8E58-F7C23174304E}">
      <dgm:prSet/>
      <dgm:spPr/>
      <dgm:t>
        <a:bodyPr/>
        <a:lstStyle/>
        <a:p>
          <a:r>
            <a:rPr lang="en-GB"/>
            <a:t>Prepare the datasets</a:t>
          </a:r>
          <a:endParaRPr lang="en-US"/>
        </a:p>
      </dgm:t>
    </dgm:pt>
    <dgm:pt modelId="{9F946E63-D085-4750-ABF6-59D87ADAB49B}" type="parTrans" cxnId="{D9DFE885-B32F-46A9-BB24-AF3B63E4F531}">
      <dgm:prSet/>
      <dgm:spPr/>
      <dgm:t>
        <a:bodyPr/>
        <a:lstStyle/>
        <a:p>
          <a:endParaRPr lang="en-US"/>
        </a:p>
      </dgm:t>
    </dgm:pt>
    <dgm:pt modelId="{C99FE691-6474-456F-86BD-0AED599E65B8}" type="sibTrans" cxnId="{D9DFE885-B32F-46A9-BB24-AF3B63E4F531}">
      <dgm:prSet/>
      <dgm:spPr/>
      <dgm:t>
        <a:bodyPr/>
        <a:lstStyle/>
        <a:p>
          <a:endParaRPr lang="en-US"/>
        </a:p>
      </dgm:t>
    </dgm:pt>
    <dgm:pt modelId="{F8F61E1C-6F01-4AE4-94FF-05288B666E55}">
      <dgm:prSet/>
      <dgm:spPr/>
      <dgm:t>
        <a:bodyPr/>
        <a:lstStyle/>
        <a:p>
          <a:r>
            <a:rPr lang="en-GB"/>
            <a:t>Generate neighbourhood with training data</a:t>
          </a:r>
          <a:endParaRPr lang="en-US"/>
        </a:p>
      </dgm:t>
    </dgm:pt>
    <dgm:pt modelId="{81314E85-EB46-4496-BD9C-CAE0B8E1639F}" type="parTrans" cxnId="{7353D128-9D54-4B6F-B1D9-38E4173BBFAD}">
      <dgm:prSet/>
      <dgm:spPr/>
      <dgm:t>
        <a:bodyPr/>
        <a:lstStyle/>
        <a:p>
          <a:endParaRPr lang="en-US"/>
        </a:p>
      </dgm:t>
    </dgm:pt>
    <dgm:pt modelId="{03FD3301-777F-46E9-BB10-1DA3044E24AA}" type="sibTrans" cxnId="{7353D128-9D54-4B6F-B1D9-38E4173BBFAD}">
      <dgm:prSet/>
      <dgm:spPr/>
      <dgm:t>
        <a:bodyPr/>
        <a:lstStyle/>
        <a:p>
          <a:endParaRPr lang="en-US"/>
        </a:p>
      </dgm:t>
    </dgm:pt>
    <dgm:pt modelId="{1296434B-B14A-43BE-9DA8-379C0FD8D557}">
      <dgm:prSet/>
      <dgm:spPr/>
      <dgm:t>
        <a:bodyPr/>
        <a:lstStyle/>
        <a:p>
          <a:r>
            <a:rPr lang="en-GB"/>
            <a:t>Extract the explanation rule from decision tree classifier</a:t>
          </a:r>
          <a:endParaRPr lang="en-US"/>
        </a:p>
      </dgm:t>
    </dgm:pt>
    <dgm:pt modelId="{BCC31D45-91F4-4071-AC73-BFB97468CD04}" type="parTrans" cxnId="{E19963AF-A678-4D90-94F2-A2D797DB1540}">
      <dgm:prSet/>
      <dgm:spPr/>
      <dgm:t>
        <a:bodyPr/>
        <a:lstStyle/>
        <a:p>
          <a:endParaRPr lang="en-US"/>
        </a:p>
      </dgm:t>
    </dgm:pt>
    <dgm:pt modelId="{86FFC821-E6FF-4575-880C-A507E28DD18C}" type="sibTrans" cxnId="{E19963AF-A678-4D90-94F2-A2D797DB1540}">
      <dgm:prSet/>
      <dgm:spPr/>
      <dgm:t>
        <a:bodyPr/>
        <a:lstStyle/>
        <a:p>
          <a:endParaRPr lang="en-US"/>
        </a:p>
      </dgm:t>
    </dgm:pt>
    <dgm:pt modelId="{AFC757C1-5A46-4F8D-ACAF-08CB59072EDF}">
      <dgm:prSet/>
      <dgm:spPr/>
      <dgm:t>
        <a:bodyPr/>
        <a:lstStyle/>
        <a:p>
          <a:r>
            <a:rPr lang="en-GB" dirty="0"/>
            <a:t>Extract counterfactual explanations from decision tree classifier</a:t>
          </a:r>
          <a:endParaRPr lang="en-US" dirty="0"/>
        </a:p>
      </dgm:t>
    </dgm:pt>
    <dgm:pt modelId="{37837F34-8676-4C41-804B-2273256185C6}" type="parTrans" cxnId="{9F5C50C6-BDD3-490B-A15B-1C850ED71477}">
      <dgm:prSet/>
      <dgm:spPr/>
      <dgm:t>
        <a:bodyPr/>
        <a:lstStyle/>
        <a:p>
          <a:endParaRPr lang="en-US"/>
        </a:p>
      </dgm:t>
    </dgm:pt>
    <dgm:pt modelId="{243F40B3-F803-49F4-96EC-C980B2DEB975}" type="sibTrans" cxnId="{9F5C50C6-BDD3-490B-A15B-1C850ED71477}">
      <dgm:prSet/>
      <dgm:spPr/>
      <dgm:t>
        <a:bodyPr/>
        <a:lstStyle/>
        <a:p>
          <a:endParaRPr lang="en-US"/>
        </a:p>
      </dgm:t>
    </dgm:pt>
    <dgm:pt modelId="{6EAC39CD-BC9C-47C6-9BFD-DCEF2E306B9B}" type="pres">
      <dgm:prSet presAssocID="{EEA7174B-0CF7-4C66-8436-12EE16FCC374}" presName="linear" presStyleCnt="0">
        <dgm:presLayoutVars>
          <dgm:dir/>
          <dgm:animLvl val="lvl"/>
          <dgm:resizeHandles val="exact"/>
        </dgm:presLayoutVars>
      </dgm:prSet>
      <dgm:spPr/>
    </dgm:pt>
    <dgm:pt modelId="{882A808C-A97F-4A13-9090-617F7A0B0149}" type="pres">
      <dgm:prSet presAssocID="{27CDED42-97A2-46C9-B1FA-064C68490FBC}" presName="parentLin" presStyleCnt="0"/>
      <dgm:spPr/>
    </dgm:pt>
    <dgm:pt modelId="{DDB29B67-59CC-439C-B033-AC277A1FE3C9}" type="pres">
      <dgm:prSet presAssocID="{27CDED42-97A2-46C9-B1FA-064C68490FBC}" presName="parentLeftMargin" presStyleLbl="node1" presStyleIdx="0" presStyleCnt="2"/>
      <dgm:spPr/>
    </dgm:pt>
    <dgm:pt modelId="{5CB1D0DE-0D3E-44E9-BC3F-667CD497BC8A}" type="pres">
      <dgm:prSet presAssocID="{27CDED42-97A2-46C9-B1FA-064C68490FBC}" presName="parentText" presStyleLbl="node1" presStyleIdx="0" presStyleCnt="2">
        <dgm:presLayoutVars>
          <dgm:chMax val="0"/>
          <dgm:bulletEnabled val="1"/>
        </dgm:presLayoutVars>
      </dgm:prSet>
      <dgm:spPr/>
    </dgm:pt>
    <dgm:pt modelId="{0E64A828-F1F2-4CFB-A8BA-FFCB08DF235B}" type="pres">
      <dgm:prSet presAssocID="{27CDED42-97A2-46C9-B1FA-064C68490FBC}" presName="negativeSpace" presStyleCnt="0"/>
      <dgm:spPr/>
    </dgm:pt>
    <dgm:pt modelId="{FFCAB5B6-F755-4000-B7FD-0B9806B30C62}" type="pres">
      <dgm:prSet presAssocID="{27CDED42-97A2-46C9-B1FA-064C68490FBC}" presName="childText" presStyleLbl="conFgAcc1" presStyleIdx="0" presStyleCnt="2">
        <dgm:presLayoutVars>
          <dgm:bulletEnabled val="1"/>
        </dgm:presLayoutVars>
      </dgm:prSet>
      <dgm:spPr/>
    </dgm:pt>
    <dgm:pt modelId="{3865E8A9-DF2D-410F-994E-D355DA961644}" type="pres">
      <dgm:prSet presAssocID="{EC1CC172-5248-4FB2-A8EC-A7132C737DE6}" presName="spaceBetweenRectangles" presStyleCnt="0"/>
      <dgm:spPr/>
    </dgm:pt>
    <dgm:pt modelId="{7FD9D24D-7EDC-4236-BBBF-A35B2D6D5412}" type="pres">
      <dgm:prSet presAssocID="{2A1FA756-33F4-47D9-A5C1-BB419DCE1C51}" presName="parentLin" presStyleCnt="0"/>
      <dgm:spPr/>
    </dgm:pt>
    <dgm:pt modelId="{E1725B54-8034-4D43-8111-27ED8A1AA5D9}" type="pres">
      <dgm:prSet presAssocID="{2A1FA756-33F4-47D9-A5C1-BB419DCE1C51}" presName="parentLeftMargin" presStyleLbl="node1" presStyleIdx="0" presStyleCnt="2"/>
      <dgm:spPr/>
    </dgm:pt>
    <dgm:pt modelId="{B238C4B9-EEAC-4D31-B5B3-4B3E02769836}" type="pres">
      <dgm:prSet presAssocID="{2A1FA756-33F4-47D9-A5C1-BB419DCE1C51}" presName="parentText" presStyleLbl="node1" presStyleIdx="1" presStyleCnt="2">
        <dgm:presLayoutVars>
          <dgm:chMax val="0"/>
          <dgm:bulletEnabled val="1"/>
        </dgm:presLayoutVars>
      </dgm:prSet>
      <dgm:spPr/>
    </dgm:pt>
    <dgm:pt modelId="{CC908333-93AC-415D-9852-70F1E04635BF}" type="pres">
      <dgm:prSet presAssocID="{2A1FA756-33F4-47D9-A5C1-BB419DCE1C51}" presName="negativeSpace" presStyleCnt="0"/>
      <dgm:spPr/>
    </dgm:pt>
    <dgm:pt modelId="{07D9DA41-ECB1-431A-9632-0A8952AA4E57}" type="pres">
      <dgm:prSet presAssocID="{2A1FA756-33F4-47D9-A5C1-BB419DCE1C51}" presName="childText" presStyleLbl="conFgAcc1" presStyleIdx="1" presStyleCnt="2">
        <dgm:presLayoutVars>
          <dgm:bulletEnabled val="1"/>
        </dgm:presLayoutVars>
      </dgm:prSet>
      <dgm:spPr/>
    </dgm:pt>
  </dgm:ptLst>
  <dgm:cxnLst>
    <dgm:cxn modelId="{8AC4EA20-95AB-4C1E-9C23-DB5D903B3E12}" type="presOf" srcId="{27CDED42-97A2-46C9-B1FA-064C68490FBC}" destId="{5CB1D0DE-0D3E-44E9-BC3F-667CD497BC8A}" srcOrd="1" destOrd="0" presId="urn:microsoft.com/office/officeart/2005/8/layout/list1"/>
    <dgm:cxn modelId="{C94BF227-8F85-4E1A-A5A2-2C5CA8B9BF27}" srcId="{27CDED42-97A2-46C9-B1FA-064C68490FBC}" destId="{82205E3B-6E6F-430F-9DCA-A86A643830E8}" srcOrd="0" destOrd="0" parTransId="{0A8C57E8-998A-435C-84CD-181CBC5BC816}" sibTransId="{6E33D427-8E22-4C8E-81D2-D43DF68D6476}"/>
    <dgm:cxn modelId="{7353D128-9D54-4B6F-B1D9-38E4173BBFAD}" srcId="{2A1FA756-33F4-47D9-A5C1-BB419DCE1C51}" destId="{F8F61E1C-6F01-4AE4-94FF-05288B666E55}" srcOrd="1" destOrd="0" parTransId="{81314E85-EB46-4496-BD9C-CAE0B8E1639F}" sibTransId="{03FD3301-777F-46E9-BB10-1DA3044E24AA}"/>
    <dgm:cxn modelId="{48A0E535-1A54-458B-A02C-4EB71FFD9A69}" srcId="{EEA7174B-0CF7-4C66-8436-12EE16FCC374}" destId="{27CDED42-97A2-46C9-B1FA-064C68490FBC}" srcOrd="0" destOrd="0" parTransId="{C251CC87-2E45-4D26-995A-0CDF6EB0C13E}" sibTransId="{EC1CC172-5248-4FB2-A8EC-A7132C737DE6}"/>
    <dgm:cxn modelId="{ADCA523F-7738-4A92-B691-39E80CA46B1F}" type="presOf" srcId="{27CDED42-97A2-46C9-B1FA-064C68490FBC}" destId="{DDB29B67-59CC-439C-B033-AC277A1FE3C9}" srcOrd="0" destOrd="0" presId="urn:microsoft.com/office/officeart/2005/8/layout/list1"/>
    <dgm:cxn modelId="{022CB841-56DF-44E7-AE4C-F69371D923DB}" type="presOf" srcId="{F8F61E1C-6F01-4AE4-94FF-05288B666E55}" destId="{07D9DA41-ECB1-431A-9632-0A8952AA4E57}" srcOrd="0" destOrd="1" presId="urn:microsoft.com/office/officeart/2005/8/layout/list1"/>
    <dgm:cxn modelId="{4155A369-3FC6-4D5B-81C1-42F7D8521449}" type="presOf" srcId="{2A1FA756-33F4-47D9-A5C1-BB419DCE1C51}" destId="{E1725B54-8034-4D43-8111-27ED8A1AA5D9}" srcOrd="0" destOrd="0" presId="urn:microsoft.com/office/officeart/2005/8/layout/list1"/>
    <dgm:cxn modelId="{F4D40A7B-EC0B-435D-996C-23F6B4DC384B}" type="presOf" srcId="{1296434B-B14A-43BE-9DA8-379C0FD8D557}" destId="{07D9DA41-ECB1-431A-9632-0A8952AA4E57}" srcOrd="0" destOrd="2" presId="urn:microsoft.com/office/officeart/2005/8/layout/list1"/>
    <dgm:cxn modelId="{D9DFE885-B32F-46A9-BB24-AF3B63E4F531}" srcId="{2A1FA756-33F4-47D9-A5C1-BB419DCE1C51}" destId="{D46D5773-AFB8-49EE-8E58-F7C23174304E}" srcOrd="0" destOrd="0" parTransId="{9F946E63-D085-4750-ABF6-59D87ADAB49B}" sibTransId="{C99FE691-6474-456F-86BD-0AED599E65B8}"/>
    <dgm:cxn modelId="{E19963AF-A678-4D90-94F2-A2D797DB1540}" srcId="{2A1FA756-33F4-47D9-A5C1-BB419DCE1C51}" destId="{1296434B-B14A-43BE-9DA8-379C0FD8D557}" srcOrd="2" destOrd="0" parTransId="{BCC31D45-91F4-4071-AC73-BFB97468CD04}" sibTransId="{86FFC821-E6FF-4575-880C-A507E28DD18C}"/>
    <dgm:cxn modelId="{A2DA56AF-7B66-4E9C-9C8B-375891D5CA32}" type="presOf" srcId="{82205E3B-6E6F-430F-9DCA-A86A643830E8}" destId="{FFCAB5B6-F755-4000-B7FD-0B9806B30C62}" srcOrd="0" destOrd="0" presId="urn:microsoft.com/office/officeart/2005/8/layout/list1"/>
    <dgm:cxn modelId="{9F5C50C6-BDD3-490B-A15B-1C850ED71477}" srcId="{2A1FA756-33F4-47D9-A5C1-BB419DCE1C51}" destId="{AFC757C1-5A46-4F8D-ACAF-08CB59072EDF}" srcOrd="3" destOrd="0" parTransId="{37837F34-8676-4C41-804B-2273256185C6}" sibTransId="{243F40B3-F803-49F4-96EC-C980B2DEB975}"/>
    <dgm:cxn modelId="{541D54D1-6B0C-49A6-B9FB-E4B7C78C49CD}" type="presOf" srcId="{AFC757C1-5A46-4F8D-ACAF-08CB59072EDF}" destId="{07D9DA41-ECB1-431A-9632-0A8952AA4E57}" srcOrd="0" destOrd="3" presId="urn:microsoft.com/office/officeart/2005/8/layout/list1"/>
    <dgm:cxn modelId="{14354AD6-3F84-478F-A230-A9A8E386A37C}" type="presOf" srcId="{D46D5773-AFB8-49EE-8E58-F7C23174304E}" destId="{07D9DA41-ECB1-431A-9632-0A8952AA4E57}" srcOrd="0" destOrd="0" presId="urn:microsoft.com/office/officeart/2005/8/layout/list1"/>
    <dgm:cxn modelId="{30ED11E6-6739-43B3-8AEF-83FF8F2DF907}" type="presOf" srcId="{2A1FA756-33F4-47D9-A5C1-BB419DCE1C51}" destId="{B238C4B9-EEAC-4D31-B5B3-4B3E02769836}" srcOrd="1" destOrd="0" presId="urn:microsoft.com/office/officeart/2005/8/layout/list1"/>
    <dgm:cxn modelId="{36D932E6-A0F8-4DC5-8885-71E3B410C49B}" type="presOf" srcId="{EEA7174B-0CF7-4C66-8436-12EE16FCC374}" destId="{6EAC39CD-BC9C-47C6-9BFD-DCEF2E306B9B}" srcOrd="0" destOrd="0" presId="urn:microsoft.com/office/officeart/2005/8/layout/list1"/>
    <dgm:cxn modelId="{A08C0FFD-D00A-42A9-925C-9D52047F8290}" srcId="{EEA7174B-0CF7-4C66-8436-12EE16FCC374}" destId="{2A1FA756-33F4-47D9-A5C1-BB419DCE1C51}" srcOrd="1" destOrd="0" parTransId="{CFA17F4B-3236-4168-A9DE-29BE81CDE772}" sibTransId="{AED40065-02B1-4944-9162-F3E4AE5D9012}"/>
    <dgm:cxn modelId="{873DDF8E-2B9F-4B89-BAF0-2602F7202BA4}" type="presParOf" srcId="{6EAC39CD-BC9C-47C6-9BFD-DCEF2E306B9B}" destId="{882A808C-A97F-4A13-9090-617F7A0B0149}" srcOrd="0" destOrd="0" presId="urn:microsoft.com/office/officeart/2005/8/layout/list1"/>
    <dgm:cxn modelId="{76A53036-97BF-430A-B25F-0F1432F29276}" type="presParOf" srcId="{882A808C-A97F-4A13-9090-617F7A0B0149}" destId="{DDB29B67-59CC-439C-B033-AC277A1FE3C9}" srcOrd="0" destOrd="0" presId="urn:microsoft.com/office/officeart/2005/8/layout/list1"/>
    <dgm:cxn modelId="{7037E278-B87A-46D5-BC32-9FD9F13EE2CE}" type="presParOf" srcId="{882A808C-A97F-4A13-9090-617F7A0B0149}" destId="{5CB1D0DE-0D3E-44E9-BC3F-667CD497BC8A}" srcOrd="1" destOrd="0" presId="urn:microsoft.com/office/officeart/2005/8/layout/list1"/>
    <dgm:cxn modelId="{E2A34B6E-0238-4EB7-8C57-E5F5AE6780A8}" type="presParOf" srcId="{6EAC39CD-BC9C-47C6-9BFD-DCEF2E306B9B}" destId="{0E64A828-F1F2-4CFB-A8BA-FFCB08DF235B}" srcOrd="1" destOrd="0" presId="urn:microsoft.com/office/officeart/2005/8/layout/list1"/>
    <dgm:cxn modelId="{C78F3712-6565-4F2C-8C79-DC8B0D3AEB50}" type="presParOf" srcId="{6EAC39CD-BC9C-47C6-9BFD-DCEF2E306B9B}" destId="{FFCAB5B6-F755-4000-B7FD-0B9806B30C62}" srcOrd="2" destOrd="0" presId="urn:microsoft.com/office/officeart/2005/8/layout/list1"/>
    <dgm:cxn modelId="{87E1748C-EED2-4CBC-BE5F-6BE6AA44077C}" type="presParOf" srcId="{6EAC39CD-BC9C-47C6-9BFD-DCEF2E306B9B}" destId="{3865E8A9-DF2D-410F-994E-D355DA961644}" srcOrd="3" destOrd="0" presId="urn:microsoft.com/office/officeart/2005/8/layout/list1"/>
    <dgm:cxn modelId="{437BE686-6579-48C2-8195-3B72BC2E2C18}" type="presParOf" srcId="{6EAC39CD-BC9C-47C6-9BFD-DCEF2E306B9B}" destId="{7FD9D24D-7EDC-4236-BBBF-A35B2D6D5412}" srcOrd="4" destOrd="0" presId="urn:microsoft.com/office/officeart/2005/8/layout/list1"/>
    <dgm:cxn modelId="{3CF2753F-FADC-4600-ABA7-2E7C1DEFE8DA}" type="presParOf" srcId="{7FD9D24D-7EDC-4236-BBBF-A35B2D6D5412}" destId="{E1725B54-8034-4D43-8111-27ED8A1AA5D9}" srcOrd="0" destOrd="0" presId="urn:microsoft.com/office/officeart/2005/8/layout/list1"/>
    <dgm:cxn modelId="{9179BC7F-8524-4B42-8606-03D3C8D3149F}" type="presParOf" srcId="{7FD9D24D-7EDC-4236-BBBF-A35B2D6D5412}" destId="{B238C4B9-EEAC-4D31-B5B3-4B3E02769836}" srcOrd="1" destOrd="0" presId="urn:microsoft.com/office/officeart/2005/8/layout/list1"/>
    <dgm:cxn modelId="{318420D5-29D5-41B0-A027-68EE0564C57B}" type="presParOf" srcId="{6EAC39CD-BC9C-47C6-9BFD-DCEF2E306B9B}" destId="{CC908333-93AC-415D-9852-70F1E04635BF}" srcOrd="5" destOrd="0" presId="urn:microsoft.com/office/officeart/2005/8/layout/list1"/>
    <dgm:cxn modelId="{70EBE7BB-43BD-4F9F-8DB9-01127E5F0309}" type="presParOf" srcId="{6EAC39CD-BC9C-47C6-9BFD-DCEF2E306B9B}" destId="{07D9DA41-ECB1-431A-9632-0A8952AA4E5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298DF8-B6BE-4E58-BEF7-5A82D7A9E40C}"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6A90FF23-4A88-4151-9CB0-31C5A8D1C2FB}">
      <dgm:prSet/>
      <dgm:spPr/>
      <dgm:t>
        <a:bodyPr/>
        <a:lstStyle/>
        <a:p>
          <a:r>
            <a:rPr lang="en-GB" b="1"/>
            <a:t>Technologies</a:t>
          </a:r>
          <a:endParaRPr lang="en-US"/>
        </a:p>
      </dgm:t>
    </dgm:pt>
    <dgm:pt modelId="{ADB0008D-B216-4585-8BD2-84828A69A488}" type="parTrans" cxnId="{7983BC71-6854-4571-9266-1E1006CBB0D9}">
      <dgm:prSet/>
      <dgm:spPr/>
      <dgm:t>
        <a:bodyPr/>
        <a:lstStyle/>
        <a:p>
          <a:endParaRPr lang="en-US"/>
        </a:p>
      </dgm:t>
    </dgm:pt>
    <dgm:pt modelId="{DF1F9EE8-A1E0-416C-97E6-83DA9B746021}" type="sibTrans" cxnId="{7983BC71-6854-4571-9266-1E1006CBB0D9}">
      <dgm:prSet/>
      <dgm:spPr/>
      <dgm:t>
        <a:bodyPr/>
        <a:lstStyle/>
        <a:p>
          <a:endParaRPr lang="en-US"/>
        </a:p>
      </dgm:t>
    </dgm:pt>
    <dgm:pt modelId="{5EE6DCAD-07C2-4E44-A708-A43E515088E0}">
      <dgm:prSet/>
      <dgm:spPr/>
      <dgm:t>
        <a:bodyPr/>
        <a:lstStyle/>
        <a:p>
          <a:pPr rtl="0"/>
          <a:r>
            <a:rPr lang="en-GB"/>
            <a:t>Development: Python</a:t>
          </a:r>
          <a:endParaRPr lang="en-US"/>
        </a:p>
      </dgm:t>
    </dgm:pt>
    <dgm:pt modelId="{4BB52DDE-72BF-4006-A78C-DF76F13105CA}" type="parTrans" cxnId="{D17D8A57-774B-4E1A-831E-1A5E7740D0FD}">
      <dgm:prSet/>
      <dgm:spPr/>
      <dgm:t>
        <a:bodyPr/>
        <a:lstStyle/>
        <a:p>
          <a:endParaRPr lang="en-US"/>
        </a:p>
      </dgm:t>
    </dgm:pt>
    <dgm:pt modelId="{D4343D9B-AD37-4386-9B04-0941E3064D24}" type="sibTrans" cxnId="{D17D8A57-774B-4E1A-831E-1A5E7740D0FD}">
      <dgm:prSet/>
      <dgm:spPr/>
      <dgm:t>
        <a:bodyPr/>
        <a:lstStyle/>
        <a:p>
          <a:endParaRPr lang="en-US"/>
        </a:p>
      </dgm:t>
    </dgm:pt>
    <dgm:pt modelId="{95EE6E3C-3638-484C-9A14-64673D5746AF}">
      <dgm:prSet/>
      <dgm:spPr/>
      <dgm:t>
        <a:bodyPr/>
        <a:lstStyle/>
        <a:p>
          <a:r>
            <a:rPr lang="en-GB" b="1"/>
            <a:t>Techniques</a:t>
          </a:r>
          <a:endParaRPr lang="en-US"/>
        </a:p>
      </dgm:t>
    </dgm:pt>
    <dgm:pt modelId="{CDB1A319-AD8A-499C-8C9A-1EAC635532FC}" type="parTrans" cxnId="{3C3BCD3E-5ED2-4C18-9A6D-DC9BE6926B07}">
      <dgm:prSet/>
      <dgm:spPr/>
      <dgm:t>
        <a:bodyPr/>
        <a:lstStyle/>
        <a:p>
          <a:endParaRPr lang="en-US"/>
        </a:p>
      </dgm:t>
    </dgm:pt>
    <dgm:pt modelId="{7339A7A2-2C97-411B-AB41-FC4F26CFAAA1}" type="sibTrans" cxnId="{3C3BCD3E-5ED2-4C18-9A6D-DC9BE6926B07}">
      <dgm:prSet/>
      <dgm:spPr/>
      <dgm:t>
        <a:bodyPr/>
        <a:lstStyle/>
        <a:p>
          <a:endParaRPr lang="en-US"/>
        </a:p>
      </dgm:t>
    </dgm:pt>
    <dgm:pt modelId="{03662D4E-3B8B-40BB-9033-1793F339A0E3}">
      <dgm:prSet/>
      <dgm:spPr/>
      <dgm:t>
        <a:bodyPr/>
        <a:lstStyle/>
        <a:p>
          <a:r>
            <a:rPr lang="en-GB" dirty="0"/>
            <a:t>Distance functions for neighbourhood generations</a:t>
          </a:r>
          <a:endParaRPr lang="en-US" dirty="0"/>
        </a:p>
      </dgm:t>
    </dgm:pt>
    <dgm:pt modelId="{DB189225-7988-41E7-9053-76EB2DDF16A1}" type="parTrans" cxnId="{1A8FCEE2-BA7F-45BD-9686-9DB00BD4503F}">
      <dgm:prSet/>
      <dgm:spPr/>
      <dgm:t>
        <a:bodyPr/>
        <a:lstStyle/>
        <a:p>
          <a:endParaRPr lang="en-US"/>
        </a:p>
      </dgm:t>
    </dgm:pt>
    <dgm:pt modelId="{49E4245A-0E59-4DEE-9E7E-20367210A714}" type="sibTrans" cxnId="{1A8FCEE2-BA7F-45BD-9686-9DB00BD4503F}">
      <dgm:prSet/>
      <dgm:spPr/>
      <dgm:t>
        <a:bodyPr/>
        <a:lstStyle/>
        <a:p>
          <a:endParaRPr lang="en-US"/>
        </a:p>
      </dgm:t>
    </dgm:pt>
    <dgm:pt modelId="{41925C9F-C813-4684-8631-35FE05F473E7}">
      <dgm:prSet/>
      <dgm:spPr/>
      <dgm:t>
        <a:bodyPr/>
        <a:lstStyle/>
        <a:p>
          <a:r>
            <a:rPr lang="en-GB" b="1"/>
            <a:t>Algorithms</a:t>
          </a:r>
          <a:endParaRPr lang="en-US"/>
        </a:p>
      </dgm:t>
    </dgm:pt>
    <dgm:pt modelId="{9BF401AD-19FD-45C9-AAB3-BF512049E60A}" type="parTrans" cxnId="{DF14E08F-3CE5-4E19-A83E-61CC065F2039}">
      <dgm:prSet/>
      <dgm:spPr/>
      <dgm:t>
        <a:bodyPr/>
        <a:lstStyle/>
        <a:p>
          <a:endParaRPr lang="en-US"/>
        </a:p>
      </dgm:t>
    </dgm:pt>
    <dgm:pt modelId="{D238F1A5-7C69-4124-80E4-173ADD388744}" type="sibTrans" cxnId="{DF14E08F-3CE5-4E19-A83E-61CC065F2039}">
      <dgm:prSet/>
      <dgm:spPr/>
      <dgm:t>
        <a:bodyPr/>
        <a:lstStyle/>
        <a:p>
          <a:endParaRPr lang="en-US"/>
        </a:p>
      </dgm:t>
    </dgm:pt>
    <dgm:pt modelId="{3D6133AD-055C-4B5D-BB53-45F1CC36C0E4}">
      <dgm:prSet/>
      <dgm:spPr/>
      <dgm:t>
        <a:bodyPr/>
        <a:lstStyle/>
        <a:p>
          <a:r>
            <a:rPr lang="en-GB"/>
            <a:t>SVM</a:t>
          </a:r>
          <a:endParaRPr lang="en-US"/>
        </a:p>
      </dgm:t>
    </dgm:pt>
    <dgm:pt modelId="{4E4B42F5-9996-4206-8B3C-C888B5159055}" type="parTrans" cxnId="{311D345D-7839-441C-B876-D57F5EC4C2B5}">
      <dgm:prSet/>
      <dgm:spPr/>
      <dgm:t>
        <a:bodyPr/>
        <a:lstStyle/>
        <a:p>
          <a:endParaRPr lang="en-US"/>
        </a:p>
      </dgm:t>
    </dgm:pt>
    <dgm:pt modelId="{ED42CF9F-38DE-435E-87FE-0385589F33F2}" type="sibTrans" cxnId="{311D345D-7839-441C-B876-D57F5EC4C2B5}">
      <dgm:prSet/>
      <dgm:spPr/>
      <dgm:t>
        <a:bodyPr/>
        <a:lstStyle/>
        <a:p>
          <a:endParaRPr lang="en-US"/>
        </a:p>
      </dgm:t>
    </dgm:pt>
    <dgm:pt modelId="{33F0AA4D-39ED-455D-BDB5-08DB12A59678}">
      <dgm:prSet phldr="0"/>
      <dgm:spPr/>
      <dgm:t>
        <a:bodyPr/>
        <a:lstStyle/>
        <a:p>
          <a:pPr rtl="0"/>
          <a:r>
            <a:rPr lang="en-GB" b="0"/>
            <a:t>VCS: Gitlab</a:t>
          </a:r>
        </a:p>
      </dgm:t>
    </dgm:pt>
    <dgm:pt modelId="{2F1300B8-5899-465D-8CF8-767BD2B7D80A}" type="parTrans" cxnId="{D7C5C444-9E65-4970-950C-7EEC9127D78E}">
      <dgm:prSet/>
      <dgm:spPr/>
    </dgm:pt>
    <dgm:pt modelId="{A3E75F22-D074-498E-AE6B-2C6F9693A86E}" type="sibTrans" cxnId="{D7C5C444-9E65-4970-950C-7EEC9127D78E}">
      <dgm:prSet/>
      <dgm:spPr/>
    </dgm:pt>
    <dgm:pt modelId="{2FE91D1C-CB5F-4225-9EF3-65919E69EAA2}">
      <dgm:prSet phldr="0"/>
      <dgm:spPr/>
      <dgm:t>
        <a:bodyPr/>
        <a:lstStyle/>
        <a:p>
          <a:pPr rtl="0"/>
          <a:r>
            <a:rPr lang="en-GB"/>
            <a:t>Vectorization techniques</a:t>
          </a:r>
        </a:p>
      </dgm:t>
    </dgm:pt>
    <dgm:pt modelId="{424B5EA1-E99A-45CA-B307-E1F4091C6E88}" type="parTrans" cxnId="{BCDB8A81-E925-449A-9219-660E5E516110}">
      <dgm:prSet/>
      <dgm:spPr/>
    </dgm:pt>
    <dgm:pt modelId="{44F5B865-0DE9-4A9A-84B2-33DB655D618B}" type="sibTrans" cxnId="{BCDB8A81-E925-449A-9219-660E5E516110}">
      <dgm:prSet/>
      <dgm:spPr/>
    </dgm:pt>
    <dgm:pt modelId="{82F7A6BD-1263-4C0C-8DFA-D54FFB37F409}">
      <dgm:prSet phldr="0"/>
      <dgm:spPr/>
      <dgm:t>
        <a:bodyPr/>
        <a:lstStyle/>
        <a:p>
          <a:pPr rtl="0"/>
          <a:r>
            <a:rPr lang="en-GB"/>
            <a:t>Decision tree classifier</a:t>
          </a:r>
          <a:endParaRPr lang="en-GB">
            <a:latin typeface="Calibri"/>
          </a:endParaRPr>
        </a:p>
      </dgm:t>
    </dgm:pt>
    <dgm:pt modelId="{0D56CC35-57A5-40FB-A1D6-6AF434478D71}" type="parTrans" cxnId="{123673C4-6017-459E-8DB9-44731AA1773C}">
      <dgm:prSet/>
      <dgm:spPr/>
    </dgm:pt>
    <dgm:pt modelId="{C22DC4EA-D94F-44AD-865B-FB6B2D30CABD}" type="sibTrans" cxnId="{123673C4-6017-459E-8DB9-44731AA1773C}">
      <dgm:prSet/>
      <dgm:spPr/>
    </dgm:pt>
    <dgm:pt modelId="{01F44093-A651-429F-96B0-7623D2F790C3}" type="pres">
      <dgm:prSet presAssocID="{60298DF8-B6BE-4E58-BEF7-5A82D7A9E40C}" presName="linear" presStyleCnt="0">
        <dgm:presLayoutVars>
          <dgm:dir/>
          <dgm:animLvl val="lvl"/>
          <dgm:resizeHandles val="exact"/>
        </dgm:presLayoutVars>
      </dgm:prSet>
      <dgm:spPr/>
    </dgm:pt>
    <dgm:pt modelId="{DF88279C-D82C-4808-A2AF-83A9CBD54426}" type="pres">
      <dgm:prSet presAssocID="{6A90FF23-4A88-4151-9CB0-31C5A8D1C2FB}" presName="parentLin" presStyleCnt="0"/>
      <dgm:spPr/>
    </dgm:pt>
    <dgm:pt modelId="{15CB61C1-D77E-4F1E-B130-BE32D88C63C6}" type="pres">
      <dgm:prSet presAssocID="{6A90FF23-4A88-4151-9CB0-31C5A8D1C2FB}" presName="parentLeftMargin" presStyleLbl="node1" presStyleIdx="0" presStyleCnt="3"/>
      <dgm:spPr/>
    </dgm:pt>
    <dgm:pt modelId="{A35ECEE3-78A8-47F6-AC50-85B8FA98A6AB}" type="pres">
      <dgm:prSet presAssocID="{6A90FF23-4A88-4151-9CB0-31C5A8D1C2FB}" presName="parentText" presStyleLbl="node1" presStyleIdx="0" presStyleCnt="3">
        <dgm:presLayoutVars>
          <dgm:chMax val="0"/>
          <dgm:bulletEnabled val="1"/>
        </dgm:presLayoutVars>
      </dgm:prSet>
      <dgm:spPr/>
    </dgm:pt>
    <dgm:pt modelId="{96996708-F71E-4E79-A993-F6F9A3E392BD}" type="pres">
      <dgm:prSet presAssocID="{6A90FF23-4A88-4151-9CB0-31C5A8D1C2FB}" presName="negativeSpace" presStyleCnt="0"/>
      <dgm:spPr/>
    </dgm:pt>
    <dgm:pt modelId="{BB6DB47A-8F44-4513-9DC5-736FCFA1EECE}" type="pres">
      <dgm:prSet presAssocID="{6A90FF23-4A88-4151-9CB0-31C5A8D1C2FB}" presName="childText" presStyleLbl="conFgAcc1" presStyleIdx="0" presStyleCnt="3">
        <dgm:presLayoutVars>
          <dgm:bulletEnabled val="1"/>
        </dgm:presLayoutVars>
      </dgm:prSet>
      <dgm:spPr/>
    </dgm:pt>
    <dgm:pt modelId="{3A0E3ACD-1436-4FE0-9367-9322A6330328}" type="pres">
      <dgm:prSet presAssocID="{DF1F9EE8-A1E0-416C-97E6-83DA9B746021}" presName="spaceBetweenRectangles" presStyleCnt="0"/>
      <dgm:spPr/>
    </dgm:pt>
    <dgm:pt modelId="{8583AE64-DE3B-49C5-9B73-F819C5EA9574}" type="pres">
      <dgm:prSet presAssocID="{95EE6E3C-3638-484C-9A14-64673D5746AF}" presName="parentLin" presStyleCnt="0"/>
      <dgm:spPr/>
    </dgm:pt>
    <dgm:pt modelId="{E108E440-5FCF-4437-B554-E473DF92E5E9}" type="pres">
      <dgm:prSet presAssocID="{95EE6E3C-3638-484C-9A14-64673D5746AF}" presName="parentLeftMargin" presStyleLbl="node1" presStyleIdx="0" presStyleCnt="3"/>
      <dgm:spPr/>
    </dgm:pt>
    <dgm:pt modelId="{984E6E9C-D081-4BAA-9474-6367B1C3C31C}" type="pres">
      <dgm:prSet presAssocID="{95EE6E3C-3638-484C-9A14-64673D5746AF}" presName="parentText" presStyleLbl="node1" presStyleIdx="1" presStyleCnt="3">
        <dgm:presLayoutVars>
          <dgm:chMax val="0"/>
          <dgm:bulletEnabled val="1"/>
        </dgm:presLayoutVars>
      </dgm:prSet>
      <dgm:spPr/>
    </dgm:pt>
    <dgm:pt modelId="{41B553F8-9F37-4E4C-AD5D-8152C39D8585}" type="pres">
      <dgm:prSet presAssocID="{95EE6E3C-3638-484C-9A14-64673D5746AF}" presName="negativeSpace" presStyleCnt="0"/>
      <dgm:spPr/>
    </dgm:pt>
    <dgm:pt modelId="{4C012964-C62B-4F52-ABFE-42351E3C17A4}" type="pres">
      <dgm:prSet presAssocID="{95EE6E3C-3638-484C-9A14-64673D5746AF}" presName="childText" presStyleLbl="conFgAcc1" presStyleIdx="1" presStyleCnt="3">
        <dgm:presLayoutVars>
          <dgm:bulletEnabled val="1"/>
        </dgm:presLayoutVars>
      </dgm:prSet>
      <dgm:spPr/>
    </dgm:pt>
    <dgm:pt modelId="{D93D6F19-5A5B-4BF1-99C4-AB5F3C33A5EB}" type="pres">
      <dgm:prSet presAssocID="{7339A7A2-2C97-411B-AB41-FC4F26CFAAA1}" presName="spaceBetweenRectangles" presStyleCnt="0"/>
      <dgm:spPr/>
    </dgm:pt>
    <dgm:pt modelId="{6DB7E12C-B427-4A8F-AB2C-3D9595ABF916}" type="pres">
      <dgm:prSet presAssocID="{41925C9F-C813-4684-8631-35FE05F473E7}" presName="parentLin" presStyleCnt="0"/>
      <dgm:spPr/>
    </dgm:pt>
    <dgm:pt modelId="{4CDC68C3-4DEF-4B81-99E3-E56ED930351F}" type="pres">
      <dgm:prSet presAssocID="{41925C9F-C813-4684-8631-35FE05F473E7}" presName="parentLeftMargin" presStyleLbl="node1" presStyleIdx="1" presStyleCnt="3"/>
      <dgm:spPr/>
    </dgm:pt>
    <dgm:pt modelId="{C396DE67-77BA-46A9-ABC9-10668A197BA6}" type="pres">
      <dgm:prSet presAssocID="{41925C9F-C813-4684-8631-35FE05F473E7}" presName="parentText" presStyleLbl="node1" presStyleIdx="2" presStyleCnt="3">
        <dgm:presLayoutVars>
          <dgm:chMax val="0"/>
          <dgm:bulletEnabled val="1"/>
        </dgm:presLayoutVars>
      </dgm:prSet>
      <dgm:spPr/>
    </dgm:pt>
    <dgm:pt modelId="{BFCF645D-9FE2-400A-85C4-7203D5F2E8EB}" type="pres">
      <dgm:prSet presAssocID="{41925C9F-C813-4684-8631-35FE05F473E7}" presName="negativeSpace" presStyleCnt="0"/>
      <dgm:spPr/>
    </dgm:pt>
    <dgm:pt modelId="{50A95530-ABD1-4AE4-98CA-1CCBCE7D38F8}" type="pres">
      <dgm:prSet presAssocID="{41925C9F-C813-4684-8631-35FE05F473E7}" presName="childText" presStyleLbl="conFgAcc1" presStyleIdx="2" presStyleCnt="3">
        <dgm:presLayoutVars>
          <dgm:bulletEnabled val="1"/>
        </dgm:presLayoutVars>
      </dgm:prSet>
      <dgm:spPr/>
    </dgm:pt>
  </dgm:ptLst>
  <dgm:cxnLst>
    <dgm:cxn modelId="{6442BF1F-C468-4429-B227-F2BB4FD73BCF}" type="presOf" srcId="{03662D4E-3B8B-40BB-9033-1793F339A0E3}" destId="{4C012964-C62B-4F52-ABFE-42351E3C17A4}" srcOrd="0" destOrd="0" presId="urn:microsoft.com/office/officeart/2005/8/layout/list1"/>
    <dgm:cxn modelId="{521FCA36-962A-4227-863E-1D936BC8F762}" type="presOf" srcId="{2FE91D1C-CB5F-4225-9EF3-65919E69EAA2}" destId="{4C012964-C62B-4F52-ABFE-42351E3C17A4}" srcOrd="0" destOrd="1" presId="urn:microsoft.com/office/officeart/2005/8/layout/list1"/>
    <dgm:cxn modelId="{3C3BCD3E-5ED2-4C18-9A6D-DC9BE6926B07}" srcId="{60298DF8-B6BE-4E58-BEF7-5A82D7A9E40C}" destId="{95EE6E3C-3638-484C-9A14-64673D5746AF}" srcOrd="1" destOrd="0" parTransId="{CDB1A319-AD8A-499C-8C9A-1EAC635532FC}" sibTransId="{7339A7A2-2C97-411B-AB41-FC4F26CFAAA1}"/>
    <dgm:cxn modelId="{311D345D-7839-441C-B876-D57F5EC4C2B5}" srcId="{41925C9F-C813-4684-8631-35FE05F473E7}" destId="{3D6133AD-055C-4B5D-BB53-45F1CC36C0E4}" srcOrd="0" destOrd="0" parTransId="{4E4B42F5-9996-4206-8B3C-C888B5159055}" sibTransId="{ED42CF9F-38DE-435E-87FE-0385589F33F2}"/>
    <dgm:cxn modelId="{D7C5C444-9E65-4970-950C-7EEC9127D78E}" srcId="{6A90FF23-4A88-4151-9CB0-31C5A8D1C2FB}" destId="{33F0AA4D-39ED-455D-BDB5-08DB12A59678}" srcOrd="1" destOrd="0" parTransId="{2F1300B8-5899-465D-8CF8-767BD2B7D80A}" sibTransId="{A3E75F22-D074-498E-AE6B-2C6F9693A86E}"/>
    <dgm:cxn modelId="{37A0674C-296E-4200-A9D3-F1BC2AF9A135}" type="presOf" srcId="{95EE6E3C-3638-484C-9A14-64673D5746AF}" destId="{984E6E9C-D081-4BAA-9474-6367B1C3C31C}" srcOrd="1" destOrd="0" presId="urn:microsoft.com/office/officeart/2005/8/layout/list1"/>
    <dgm:cxn modelId="{7983BC71-6854-4571-9266-1E1006CBB0D9}" srcId="{60298DF8-B6BE-4E58-BEF7-5A82D7A9E40C}" destId="{6A90FF23-4A88-4151-9CB0-31C5A8D1C2FB}" srcOrd="0" destOrd="0" parTransId="{ADB0008D-B216-4585-8BD2-84828A69A488}" sibTransId="{DF1F9EE8-A1E0-416C-97E6-83DA9B746021}"/>
    <dgm:cxn modelId="{D17D8A57-774B-4E1A-831E-1A5E7740D0FD}" srcId="{6A90FF23-4A88-4151-9CB0-31C5A8D1C2FB}" destId="{5EE6DCAD-07C2-4E44-A708-A43E515088E0}" srcOrd="0" destOrd="0" parTransId="{4BB52DDE-72BF-4006-A78C-DF76F13105CA}" sibTransId="{D4343D9B-AD37-4386-9B04-0941E3064D24}"/>
    <dgm:cxn modelId="{A5C03E7B-93A5-4DA6-869E-B43408F5538D}" type="presOf" srcId="{95EE6E3C-3638-484C-9A14-64673D5746AF}" destId="{E108E440-5FCF-4437-B554-E473DF92E5E9}" srcOrd="0" destOrd="0" presId="urn:microsoft.com/office/officeart/2005/8/layout/list1"/>
    <dgm:cxn modelId="{BCDB8A81-E925-449A-9219-660E5E516110}" srcId="{95EE6E3C-3638-484C-9A14-64673D5746AF}" destId="{2FE91D1C-CB5F-4225-9EF3-65919E69EAA2}" srcOrd="1" destOrd="0" parTransId="{424B5EA1-E99A-45CA-B307-E1F4091C6E88}" sibTransId="{44F5B865-0DE9-4A9A-84B2-33DB655D618B}"/>
    <dgm:cxn modelId="{1F90A48C-F1EE-4197-9571-1FFF2D28DAA9}" type="presOf" srcId="{6A90FF23-4A88-4151-9CB0-31C5A8D1C2FB}" destId="{15CB61C1-D77E-4F1E-B130-BE32D88C63C6}" srcOrd="0" destOrd="0" presId="urn:microsoft.com/office/officeart/2005/8/layout/list1"/>
    <dgm:cxn modelId="{EE61B58D-65C3-464A-A60D-9C4173256F08}" type="presOf" srcId="{3D6133AD-055C-4B5D-BB53-45F1CC36C0E4}" destId="{50A95530-ABD1-4AE4-98CA-1CCBCE7D38F8}" srcOrd="0" destOrd="0" presId="urn:microsoft.com/office/officeart/2005/8/layout/list1"/>
    <dgm:cxn modelId="{DF14E08F-3CE5-4E19-A83E-61CC065F2039}" srcId="{60298DF8-B6BE-4E58-BEF7-5A82D7A9E40C}" destId="{41925C9F-C813-4684-8631-35FE05F473E7}" srcOrd="2" destOrd="0" parTransId="{9BF401AD-19FD-45C9-AAB3-BF512049E60A}" sibTransId="{D238F1A5-7C69-4124-80E4-173ADD388744}"/>
    <dgm:cxn modelId="{8AB8CA9B-C2F8-4D0A-969A-CDE58EE21F1D}" type="presOf" srcId="{33F0AA4D-39ED-455D-BDB5-08DB12A59678}" destId="{BB6DB47A-8F44-4513-9DC5-736FCFA1EECE}" srcOrd="0" destOrd="1" presId="urn:microsoft.com/office/officeart/2005/8/layout/list1"/>
    <dgm:cxn modelId="{123673C4-6017-459E-8DB9-44731AA1773C}" srcId="{41925C9F-C813-4684-8631-35FE05F473E7}" destId="{82F7A6BD-1263-4C0C-8DFA-D54FFB37F409}" srcOrd="1" destOrd="0" parTransId="{0D56CC35-57A5-40FB-A1D6-6AF434478D71}" sibTransId="{C22DC4EA-D94F-44AD-865B-FB6B2D30CABD}"/>
    <dgm:cxn modelId="{839DBFCF-093F-499C-AD61-016F5E5C817E}" type="presOf" srcId="{60298DF8-B6BE-4E58-BEF7-5A82D7A9E40C}" destId="{01F44093-A651-429F-96B0-7623D2F790C3}" srcOrd="0" destOrd="0" presId="urn:microsoft.com/office/officeart/2005/8/layout/list1"/>
    <dgm:cxn modelId="{717EDBD7-1DF6-4EDE-A3C4-F3255A599BAB}" type="presOf" srcId="{82F7A6BD-1263-4C0C-8DFA-D54FFB37F409}" destId="{50A95530-ABD1-4AE4-98CA-1CCBCE7D38F8}" srcOrd="0" destOrd="1" presId="urn:microsoft.com/office/officeart/2005/8/layout/list1"/>
    <dgm:cxn modelId="{1A8FCEE2-BA7F-45BD-9686-9DB00BD4503F}" srcId="{95EE6E3C-3638-484C-9A14-64673D5746AF}" destId="{03662D4E-3B8B-40BB-9033-1793F339A0E3}" srcOrd="0" destOrd="0" parTransId="{DB189225-7988-41E7-9053-76EB2DDF16A1}" sibTransId="{49E4245A-0E59-4DEE-9E7E-20367210A714}"/>
    <dgm:cxn modelId="{322F7EE7-092F-4E45-B88A-F919FB07EEB6}" type="presOf" srcId="{6A90FF23-4A88-4151-9CB0-31C5A8D1C2FB}" destId="{A35ECEE3-78A8-47F6-AC50-85B8FA98A6AB}" srcOrd="1" destOrd="0" presId="urn:microsoft.com/office/officeart/2005/8/layout/list1"/>
    <dgm:cxn modelId="{F9C561EC-9A41-47E8-9EB6-BAB4A3D2B0C8}" type="presOf" srcId="{41925C9F-C813-4684-8631-35FE05F473E7}" destId="{C396DE67-77BA-46A9-ABC9-10668A197BA6}" srcOrd="1" destOrd="0" presId="urn:microsoft.com/office/officeart/2005/8/layout/list1"/>
    <dgm:cxn modelId="{2599B0EF-449E-4C64-B27F-28409C2DCDC6}" type="presOf" srcId="{41925C9F-C813-4684-8631-35FE05F473E7}" destId="{4CDC68C3-4DEF-4B81-99E3-E56ED930351F}" srcOrd="0" destOrd="0" presId="urn:microsoft.com/office/officeart/2005/8/layout/list1"/>
    <dgm:cxn modelId="{F7C99BF4-714B-48ED-ACF1-A5A9260B3B9A}" type="presOf" srcId="{5EE6DCAD-07C2-4E44-A708-A43E515088E0}" destId="{BB6DB47A-8F44-4513-9DC5-736FCFA1EECE}" srcOrd="0" destOrd="0" presId="urn:microsoft.com/office/officeart/2005/8/layout/list1"/>
    <dgm:cxn modelId="{1B4ED737-457F-40D9-8DA9-5024BCE093A0}" type="presParOf" srcId="{01F44093-A651-429F-96B0-7623D2F790C3}" destId="{DF88279C-D82C-4808-A2AF-83A9CBD54426}" srcOrd="0" destOrd="0" presId="urn:microsoft.com/office/officeart/2005/8/layout/list1"/>
    <dgm:cxn modelId="{90DDECE4-837D-4AED-8410-D0F4765E9697}" type="presParOf" srcId="{DF88279C-D82C-4808-A2AF-83A9CBD54426}" destId="{15CB61C1-D77E-4F1E-B130-BE32D88C63C6}" srcOrd="0" destOrd="0" presId="urn:microsoft.com/office/officeart/2005/8/layout/list1"/>
    <dgm:cxn modelId="{8014A3C8-95D4-4AEE-B488-3CCC90145ECC}" type="presParOf" srcId="{DF88279C-D82C-4808-A2AF-83A9CBD54426}" destId="{A35ECEE3-78A8-47F6-AC50-85B8FA98A6AB}" srcOrd="1" destOrd="0" presId="urn:microsoft.com/office/officeart/2005/8/layout/list1"/>
    <dgm:cxn modelId="{3591CCE4-368B-4849-8130-DDAC35F41FF3}" type="presParOf" srcId="{01F44093-A651-429F-96B0-7623D2F790C3}" destId="{96996708-F71E-4E79-A993-F6F9A3E392BD}" srcOrd="1" destOrd="0" presId="urn:microsoft.com/office/officeart/2005/8/layout/list1"/>
    <dgm:cxn modelId="{8FDEB096-5A26-49E8-8C69-7C2E5006BE92}" type="presParOf" srcId="{01F44093-A651-429F-96B0-7623D2F790C3}" destId="{BB6DB47A-8F44-4513-9DC5-736FCFA1EECE}" srcOrd="2" destOrd="0" presId="urn:microsoft.com/office/officeart/2005/8/layout/list1"/>
    <dgm:cxn modelId="{1E998B34-ED3D-48D5-92EA-12038F95D299}" type="presParOf" srcId="{01F44093-A651-429F-96B0-7623D2F790C3}" destId="{3A0E3ACD-1436-4FE0-9367-9322A6330328}" srcOrd="3" destOrd="0" presId="urn:microsoft.com/office/officeart/2005/8/layout/list1"/>
    <dgm:cxn modelId="{2687B4C2-CD9F-4112-9EDF-1AA75C4FF235}" type="presParOf" srcId="{01F44093-A651-429F-96B0-7623D2F790C3}" destId="{8583AE64-DE3B-49C5-9B73-F819C5EA9574}" srcOrd="4" destOrd="0" presId="urn:microsoft.com/office/officeart/2005/8/layout/list1"/>
    <dgm:cxn modelId="{2F414F3B-D13A-40CC-A1B8-B3FAA27FFF05}" type="presParOf" srcId="{8583AE64-DE3B-49C5-9B73-F819C5EA9574}" destId="{E108E440-5FCF-4437-B554-E473DF92E5E9}" srcOrd="0" destOrd="0" presId="urn:microsoft.com/office/officeart/2005/8/layout/list1"/>
    <dgm:cxn modelId="{C2AF97A7-5B68-4EFD-A832-010A2EB6184B}" type="presParOf" srcId="{8583AE64-DE3B-49C5-9B73-F819C5EA9574}" destId="{984E6E9C-D081-4BAA-9474-6367B1C3C31C}" srcOrd="1" destOrd="0" presId="urn:microsoft.com/office/officeart/2005/8/layout/list1"/>
    <dgm:cxn modelId="{4E87F657-DFEF-4C2E-840B-4F86D6F58AF4}" type="presParOf" srcId="{01F44093-A651-429F-96B0-7623D2F790C3}" destId="{41B553F8-9F37-4E4C-AD5D-8152C39D8585}" srcOrd="5" destOrd="0" presId="urn:microsoft.com/office/officeart/2005/8/layout/list1"/>
    <dgm:cxn modelId="{1176EC4C-FAEB-471D-94D6-30010B42A985}" type="presParOf" srcId="{01F44093-A651-429F-96B0-7623D2F790C3}" destId="{4C012964-C62B-4F52-ABFE-42351E3C17A4}" srcOrd="6" destOrd="0" presId="urn:microsoft.com/office/officeart/2005/8/layout/list1"/>
    <dgm:cxn modelId="{5DB1CBD4-6588-4BDF-AEAB-29881DC12C27}" type="presParOf" srcId="{01F44093-A651-429F-96B0-7623D2F790C3}" destId="{D93D6F19-5A5B-4BF1-99C4-AB5F3C33A5EB}" srcOrd="7" destOrd="0" presId="urn:microsoft.com/office/officeart/2005/8/layout/list1"/>
    <dgm:cxn modelId="{6C4068AA-2826-44C4-9CA4-F991FB3510F0}" type="presParOf" srcId="{01F44093-A651-429F-96B0-7623D2F790C3}" destId="{6DB7E12C-B427-4A8F-AB2C-3D9595ABF916}" srcOrd="8" destOrd="0" presId="urn:microsoft.com/office/officeart/2005/8/layout/list1"/>
    <dgm:cxn modelId="{93727363-13C3-48B1-A993-8C5C876BDCAE}" type="presParOf" srcId="{6DB7E12C-B427-4A8F-AB2C-3D9595ABF916}" destId="{4CDC68C3-4DEF-4B81-99E3-E56ED930351F}" srcOrd="0" destOrd="0" presId="urn:microsoft.com/office/officeart/2005/8/layout/list1"/>
    <dgm:cxn modelId="{E1FAB364-EA8F-4F8F-AA44-C47B34A228E1}" type="presParOf" srcId="{6DB7E12C-B427-4A8F-AB2C-3D9595ABF916}" destId="{C396DE67-77BA-46A9-ABC9-10668A197BA6}" srcOrd="1" destOrd="0" presId="urn:microsoft.com/office/officeart/2005/8/layout/list1"/>
    <dgm:cxn modelId="{A06E607D-F3F1-4313-8C18-526486C7FD8D}" type="presParOf" srcId="{01F44093-A651-429F-96B0-7623D2F790C3}" destId="{BFCF645D-9FE2-400A-85C4-7203D5F2E8EB}" srcOrd="9" destOrd="0" presId="urn:microsoft.com/office/officeart/2005/8/layout/list1"/>
    <dgm:cxn modelId="{9512D3AB-FF35-4E09-880C-A34B4C5F975B}" type="presParOf" srcId="{01F44093-A651-429F-96B0-7623D2F790C3}" destId="{50A95530-ABD1-4AE4-98CA-1CCBCE7D38F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E2BC70-97D1-4C8D-BDBE-E4E306A5BE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DF4BFAD-96C2-4998-838E-4A5B3A84F2BE}">
      <dgm:prSet/>
      <dgm:spPr/>
      <dgm:t>
        <a:bodyPr/>
        <a:lstStyle/>
        <a:p>
          <a:pPr>
            <a:lnSpc>
              <a:spcPct val="100000"/>
            </a:lnSpc>
          </a:pPr>
          <a:r>
            <a:rPr lang="en-US"/>
            <a:t>Why we need fairness in ML?</a:t>
          </a:r>
        </a:p>
      </dgm:t>
    </dgm:pt>
    <dgm:pt modelId="{8AA8FF22-EC5D-430A-B2E7-F2E438968E75}" type="parTrans" cxnId="{A36803BD-18E8-4696-8D53-F2E5B152A908}">
      <dgm:prSet/>
      <dgm:spPr/>
      <dgm:t>
        <a:bodyPr/>
        <a:lstStyle/>
        <a:p>
          <a:endParaRPr lang="en-US"/>
        </a:p>
      </dgm:t>
    </dgm:pt>
    <dgm:pt modelId="{E82CEC47-75AF-4E5D-B0E0-5E740E2EAAED}" type="sibTrans" cxnId="{A36803BD-18E8-4696-8D53-F2E5B152A908}">
      <dgm:prSet/>
      <dgm:spPr/>
      <dgm:t>
        <a:bodyPr/>
        <a:lstStyle/>
        <a:p>
          <a:endParaRPr lang="en-US"/>
        </a:p>
      </dgm:t>
    </dgm:pt>
    <dgm:pt modelId="{5492E2D7-693F-4C40-9159-22A0E837F910}">
      <dgm:prSet/>
      <dgm:spPr/>
      <dgm:t>
        <a:bodyPr/>
        <a:lstStyle/>
        <a:p>
          <a:pPr>
            <a:lnSpc>
              <a:spcPct val="100000"/>
            </a:lnSpc>
          </a:pPr>
          <a:r>
            <a:rPr lang="en-US"/>
            <a:t>Improve reliability </a:t>
          </a:r>
        </a:p>
      </dgm:t>
    </dgm:pt>
    <dgm:pt modelId="{FD1D2B06-86F9-4287-BD89-2F0987E66DBF}" type="parTrans" cxnId="{A912139C-0430-41C0-86B4-0C13107FDB82}">
      <dgm:prSet/>
      <dgm:spPr/>
      <dgm:t>
        <a:bodyPr/>
        <a:lstStyle/>
        <a:p>
          <a:endParaRPr lang="en-US"/>
        </a:p>
      </dgm:t>
    </dgm:pt>
    <dgm:pt modelId="{2C3DEC80-B411-4565-9BB8-EA6555373F6F}" type="sibTrans" cxnId="{A912139C-0430-41C0-86B4-0C13107FDB82}">
      <dgm:prSet/>
      <dgm:spPr/>
      <dgm:t>
        <a:bodyPr/>
        <a:lstStyle/>
        <a:p>
          <a:endParaRPr lang="en-US"/>
        </a:p>
      </dgm:t>
    </dgm:pt>
    <dgm:pt modelId="{FFFB5AA0-CD39-47DD-9CCF-1762964F5B19}">
      <dgm:prSet/>
      <dgm:spPr/>
      <dgm:t>
        <a:bodyPr/>
        <a:lstStyle/>
        <a:p>
          <a:pPr>
            <a:lnSpc>
              <a:spcPct val="100000"/>
            </a:lnSpc>
          </a:pPr>
          <a:r>
            <a:rPr lang="en-US"/>
            <a:t>Avoid ethical concerns</a:t>
          </a:r>
        </a:p>
      </dgm:t>
    </dgm:pt>
    <dgm:pt modelId="{22087F9C-2736-4815-9EE7-E5504D7236C9}" type="parTrans" cxnId="{2F12BCD4-CC2F-415B-8FD2-4C9E2C7B0331}">
      <dgm:prSet/>
      <dgm:spPr/>
      <dgm:t>
        <a:bodyPr/>
        <a:lstStyle/>
        <a:p>
          <a:endParaRPr lang="en-US"/>
        </a:p>
      </dgm:t>
    </dgm:pt>
    <dgm:pt modelId="{2FD6A7EA-4C8C-42EF-ADF6-A6D3A785F1A4}" type="sibTrans" cxnId="{2F12BCD4-CC2F-415B-8FD2-4C9E2C7B0331}">
      <dgm:prSet/>
      <dgm:spPr/>
      <dgm:t>
        <a:bodyPr/>
        <a:lstStyle/>
        <a:p>
          <a:endParaRPr lang="en-US"/>
        </a:p>
      </dgm:t>
    </dgm:pt>
    <dgm:pt modelId="{065E8EAF-D270-4AF7-915C-D5A983B2CE34}">
      <dgm:prSet/>
      <dgm:spPr/>
      <dgm:t>
        <a:bodyPr/>
        <a:lstStyle/>
        <a:p>
          <a:pPr>
            <a:lnSpc>
              <a:spcPct val="100000"/>
            </a:lnSpc>
          </a:pPr>
          <a:r>
            <a:rPr lang="en-US"/>
            <a:t>lead to more accurate decisions </a:t>
          </a:r>
        </a:p>
      </dgm:t>
    </dgm:pt>
    <dgm:pt modelId="{04F02B23-6101-4FDE-A363-6F6BCD16C83C}" type="parTrans" cxnId="{9EDED0FF-DA80-4D6E-8589-80DD4A731038}">
      <dgm:prSet/>
      <dgm:spPr/>
      <dgm:t>
        <a:bodyPr/>
        <a:lstStyle/>
        <a:p>
          <a:endParaRPr lang="en-US"/>
        </a:p>
      </dgm:t>
    </dgm:pt>
    <dgm:pt modelId="{EF8647B4-04FA-4317-BB33-FEA1E673839E}" type="sibTrans" cxnId="{9EDED0FF-DA80-4D6E-8589-80DD4A731038}">
      <dgm:prSet/>
      <dgm:spPr/>
      <dgm:t>
        <a:bodyPr/>
        <a:lstStyle/>
        <a:p>
          <a:endParaRPr lang="en-US"/>
        </a:p>
      </dgm:t>
    </dgm:pt>
    <dgm:pt modelId="{0CB82A24-1BF4-4FE1-99B6-BC09C27EC997}">
      <dgm:prSet/>
      <dgm:spPr/>
      <dgm:t>
        <a:bodyPr/>
        <a:lstStyle/>
        <a:p>
          <a:pPr>
            <a:lnSpc>
              <a:spcPct val="100000"/>
            </a:lnSpc>
          </a:pPr>
          <a:r>
            <a:rPr lang="en-US"/>
            <a:t>Why ML models don’t have fairness?</a:t>
          </a:r>
        </a:p>
      </dgm:t>
    </dgm:pt>
    <dgm:pt modelId="{80619085-5D02-4EE7-A739-31DC2A472611}" type="parTrans" cxnId="{906B59CD-317A-4204-BE90-15BDD82D2520}">
      <dgm:prSet/>
      <dgm:spPr/>
      <dgm:t>
        <a:bodyPr/>
        <a:lstStyle/>
        <a:p>
          <a:endParaRPr lang="en-US"/>
        </a:p>
      </dgm:t>
    </dgm:pt>
    <dgm:pt modelId="{038629A4-8E43-4DC0-B87F-63F9F8DCD900}" type="sibTrans" cxnId="{906B59CD-317A-4204-BE90-15BDD82D2520}">
      <dgm:prSet/>
      <dgm:spPr/>
      <dgm:t>
        <a:bodyPr/>
        <a:lstStyle/>
        <a:p>
          <a:endParaRPr lang="en-US"/>
        </a:p>
      </dgm:t>
    </dgm:pt>
    <dgm:pt modelId="{E07B61C8-FA16-4417-808D-51BD037C4317}">
      <dgm:prSet/>
      <dgm:spPr/>
      <dgm:t>
        <a:bodyPr/>
        <a:lstStyle/>
        <a:p>
          <a:pPr>
            <a:lnSpc>
              <a:spcPct val="100000"/>
            </a:lnSpc>
          </a:pPr>
          <a:r>
            <a:rPr lang="en-US"/>
            <a:t>ML algorithms collect unwanted bias in training data.</a:t>
          </a:r>
        </a:p>
      </dgm:t>
    </dgm:pt>
    <dgm:pt modelId="{3C237122-85EA-4E92-A36F-552279E7C019}" type="parTrans" cxnId="{DAFDB1B7-7A82-4832-B286-B22BB767462D}">
      <dgm:prSet/>
      <dgm:spPr/>
      <dgm:t>
        <a:bodyPr/>
        <a:lstStyle/>
        <a:p>
          <a:endParaRPr lang="en-US"/>
        </a:p>
      </dgm:t>
    </dgm:pt>
    <dgm:pt modelId="{9409F07D-12B4-4D28-AC36-7D2172ADAC4E}" type="sibTrans" cxnId="{DAFDB1B7-7A82-4832-B286-B22BB767462D}">
      <dgm:prSet/>
      <dgm:spPr/>
      <dgm:t>
        <a:bodyPr/>
        <a:lstStyle/>
        <a:p>
          <a:endParaRPr lang="en-US"/>
        </a:p>
      </dgm:t>
    </dgm:pt>
    <dgm:pt modelId="{1C304786-57D5-4246-9446-8425019FA15B}" type="pres">
      <dgm:prSet presAssocID="{56E2BC70-97D1-4C8D-BDBE-E4E306A5BEEA}" presName="root" presStyleCnt="0">
        <dgm:presLayoutVars>
          <dgm:dir/>
          <dgm:resizeHandles val="exact"/>
        </dgm:presLayoutVars>
      </dgm:prSet>
      <dgm:spPr/>
    </dgm:pt>
    <dgm:pt modelId="{88DF5FB5-5CC4-40D4-818D-3F75479AD136}" type="pres">
      <dgm:prSet presAssocID="{EDF4BFAD-96C2-4998-838E-4A5B3A84F2BE}" presName="compNode" presStyleCnt="0"/>
      <dgm:spPr/>
    </dgm:pt>
    <dgm:pt modelId="{509BF152-2003-4C86-B716-54AE770234E5}" type="pres">
      <dgm:prSet presAssocID="{EDF4BFAD-96C2-4998-838E-4A5B3A84F2BE}" presName="bgRect" presStyleLbl="bgShp" presStyleIdx="0" presStyleCnt="2"/>
      <dgm:spPr/>
    </dgm:pt>
    <dgm:pt modelId="{67F26E94-C9D1-4B82-A266-135147BBE6F5}" type="pres">
      <dgm:prSet presAssocID="{EDF4BFAD-96C2-4998-838E-4A5B3A84F2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26A7081D-4EBA-46B6-9F63-261D0082C0BF}" type="pres">
      <dgm:prSet presAssocID="{EDF4BFAD-96C2-4998-838E-4A5B3A84F2BE}" presName="spaceRect" presStyleCnt="0"/>
      <dgm:spPr/>
    </dgm:pt>
    <dgm:pt modelId="{CA2AACD7-02E3-4706-B475-1743BE00DB25}" type="pres">
      <dgm:prSet presAssocID="{EDF4BFAD-96C2-4998-838E-4A5B3A84F2BE}" presName="parTx" presStyleLbl="revTx" presStyleIdx="0" presStyleCnt="4">
        <dgm:presLayoutVars>
          <dgm:chMax val="0"/>
          <dgm:chPref val="0"/>
        </dgm:presLayoutVars>
      </dgm:prSet>
      <dgm:spPr/>
    </dgm:pt>
    <dgm:pt modelId="{DD056A14-8C09-448E-8066-28E43F5DA311}" type="pres">
      <dgm:prSet presAssocID="{EDF4BFAD-96C2-4998-838E-4A5B3A84F2BE}" presName="desTx" presStyleLbl="revTx" presStyleIdx="1" presStyleCnt="4">
        <dgm:presLayoutVars/>
      </dgm:prSet>
      <dgm:spPr/>
    </dgm:pt>
    <dgm:pt modelId="{9C709BC0-10E9-4393-8854-23077F238087}" type="pres">
      <dgm:prSet presAssocID="{E82CEC47-75AF-4E5D-B0E0-5E740E2EAAED}" presName="sibTrans" presStyleCnt="0"/>
      <dgm:spPr/>
    </dgm:pt>
    <dgm:pt modelId="{64372D18-D685-418B-B32A-71EE924366EB}" type="pres">
      <dgm:prSet presAssocID="{0CB82A24-1BF4-4FE1-99B6-BC09C27EC997}" presName="compNode" presStyleCnt="0"/>
      <dgm:spPr/>
    </dgm:pt>
    <dgm:pt modelId="{13D70592-861D-4925-BBED-7ECC33E27970}" type="pres">
      <dgm:prSet presAssocID="{0CB82A24-1BF4-4FE1-99B6-BC09C27EC997}" presName="bgRect" presStyleLbl="bgShp" presStyleIdx="1" presStyleCnt="2"/>
      <dgm:spPr/>
    </dgm:pt>
    <dgm:pt modelId="{95CBC207-575D-4A70-8C51-EED5B235BB1E}" type="pres">
      <dgm:prSet presAssocID="{0CB82A24-1BF4-4FE1-99B6-BC09C27EC99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5B0E13B2-2531-42F9-8956-7B0B5C0A2D72}" type="pres">
      <dgm:prSet presAssocID="{0CB82A24-1BF4-4FE1-99B6-BC09C27EC997}" presName="spaceRect" presStyleCnt="0"/>
      <dgm:spPr/>
    </dgm:pt>
    <dgm:pt modelId="{DFCF8AA0-0D8B-40D2-A580-33EC5B32C646}" type="pres">
      <dgm:prSet presAssocID="{0CB82A24-1BF4-4FE1-99B6-BC09C27EC997}" presName="parTx" presStyleLbl="revTx" presStyleIdx="2" presStyleCnt="4">
        <dgm:presLayoutVars>
          <dgm:chMax val="0"/>
          <dgm:chPref val="0"/>
        </dgm:presLayoutVars>
      </dgm:prSet>
      <dgm:spPr/>
    </dgm:pt>
    <dgm:pt modelId="{F0525EF6-B2C5-4B53-A8DA-7752A5204C23}" type="pres">
      <dgm:prSet presAssocID="{0CB82A24-1BF4-4FE1-99B6-BC09C27EC997}" presName="desTx" presStyleLbl="revTx" presStyleIdx="3" presStyleCnt="4">
        <dgm:presLayoutVars/>
      </dgm:prSet>
      <dgm:spPr/>
    </dgm:pt>
  </dgm:ptLst>
  <dgm:cxnLst>
    <dgm:cxn modelId="{32A14B09-B881-4686-9C08-A8213531A44C}" type="presOf" srcId="{0CB82A24-1BF4-4FE1-99B6-BC09C27EC997}" destId="{DFCF8AA0-0D8B-40D2-A580-33EC5B32C646}" srcOrd="0" destOrd="0" presId="urn:microsoft.com/office/officeart/2018/2/layout/IconVerticalSolidList"/>
    <dgm:cxn modelId="{37A63A28-54DE-46E0-A6C2-E23FE615C14E}" type="presOf" srcId="{E07B61C8-FA16-4417-808D-51BD037C4317}" destId="{F0525EF6-B2C5-4B53-A8DA-7752A5204C23}" srcOrd="0" destOrd="0" presId="urn:microsoft.com/office/officeart/2018/2/layout/IconVerticalSolidList"/>
    <dgm:cxn modelId="{04126B4A-80A7-481E-8437-15230518C1BA}" type="presOf" srcId="{FFFB5AA0-CD39-47DD-9CCF-1762964F5B19}" destId="{DD056A14-8C09-448E-8066-28E43F5DA311}" srcOrd="0" destOrd="1" presId="urn:microsoft.com/office/officeart/2018/2/layout/IconVerticalSolidList"/>
    <dgm:cxn modelId="{15472277-CD4A-42C6-AB04-7EC20AA43C08}" type="presOf" srcId="{56E2BC70-97D1-4C8D-BDBE-E4E306A5BEEA}" destId="{1C304786-57D5-4246-9446-8425019FA15B}" srcOrd="0" destOrd="0" presId="urn:microsoft.com/office/officeart/2018/2/layout/IconVerticalSolidList"/>
    <dgm:cxn modelId="{BB35777D-EDF3-433E-8617-F27853896E4B}" type="presOf" srcId="{EDF4BFAD-96C2-4998-838E-4A5B3A84F2BE}" destId="{CA2AACD7-02E3-4706-B475-1743BE00DB25}" srcOrd="0" destOrd="0" presId="urn:microsoft.com/office/officeart/2018/2/layout/IconVerticalSolidList"/>
    <dgm:cxn modelId="{82C87787-9294-46B9-B1D0-C4AF404FB087}" type="presOf" srcId="{5492E2D7-693F-4C40-9159-22A0E837F910}" destId="{DD056A14-8C09-448E-8066-28E43F5DA311}" srcOrd="0" destOrd="0" presId="urn:microsoft.com/office/officeart/2018/2/layout/IconVerticalSolidList"/>
    <dgm:cxn modelId="{1FC2AD90-6F38-4A03-ADE6-D932D59CCA14}" type="presOf" srcId="{065E8EAF-D270-4AF7-915C-D5A983B2CE34}" destId="{DD056A14-8C09-448E-8066-28E43F5DA311}" srcOrd="0" destOrd="2" presId="urn:microsoft.com/office/officeart/2018/2/layout/IconVerticalSolidList"/>
    <dgm:cxn modelId="{A912139C-0430-41C0-86B4-0C13107FDB82}" srcId="{EDF4BFAD-96C2-4998-838E-4A5B3A84F2BE}" destId="{5492E2D7-693F-4C40-9159-22A0E837F910}" srcOrd="0" destOrd="0" parTransId="{FD1D2B06-86F9-4287-BD89-2F0987E66DBF}" sibTransId="{2C3DEC80-B411-4565-9BB8-EA6555373F6F}"/>
    <dgm:cxn modelId="{DAFDB1B7-7A82-4832-B286-B22BB767462D}" srcId="{0CB82A24-1BF4-4FE1-99B6-BC09C27EC997}" destId="{E07B61C8-FA16-4417-808D-51BD037C4317}" srcOrd="0" destOrd="0" parTransId="{3C237122-85EA-4E92-A36F-552279E7C019}" sibTransId="{9409F07D-12B4-4D28-AC36-7D2172ADAC4E}"/>
    <dgm:cxn modelId="{A36803BD-18E8-4696-8D53-F2E5B152A908}" srcId="{56E2BC70-97D1-4C8D-BDBE-E4E306A5BEEA}" destId="{EDF4BFAD-96C2-4998-838E-4A5B3A84F2BE}" srcOrd="0" destOrd="0" parTransId="{8AA8FF22-EC5D-430A-B2E7-F2E438968E75}" sibTransId="{E82CEC47-75AF-4E5D-B0E0-5E740E2EAAED}"/>
    <dgm:cxn modelId="{906B59CD-317A-4204-BE90-15BDD82D2520}" srcId="{56E2BC70-97D1-4C8D-BDBE-E4E306A5BEEA}" destId="{0CB82A24-1BF4-4FE1-99B6-BC09C27EC997}" srcOrd="1" destOrd="0" parTransId="{80619085-5D02-4EE7-A739-31DC2A472611}" sibTransId="{038629A4-8E43-4DC0-B87F-63F9F8DCD900}"/>
    <dgm:cxn modelId="{2F12BCD4-CC2F-415B-8FD2-4C9E2C7B0331}" srcId="{EDF4BFAD-96C2-4998-838E-4A5B3A84F2BE}" destId="{FFFB5AA0-CD39-47DD-9CCF-1762964F5B19}" srcOrd="1" destOrd="0" parTransId="{22087F9C-2736-4815-9EE7-E5504D7236C9}" sibTransId="{2FD6A7EA-4C8C-42EF-ADF6-A6D3A785F1A4}"/>
    <dgm:cxn modelId="{9EDED0FF-DA80-4D6E-8589-80DD4A731038}" srcId="{EDF4BFAD-96C2-4998-838E-4A5B3A84F2BE}" destId="{065E8EAF-D270-4AF7-915C-D5A983B2CE34}" srcOrd="2" destOrd="0" parTransId="{04F02B23-6101-4FDE-A363-6F6BCD16C83C}" sibTransId="{EF8647B4-04FA-4317-BB33-FEA1E673839E}"/>
    <dgm:cxn modelId="{8FA90EC3-4D42-4591-81ED-4F47EDB986E8}" type="presParOf" srcId="{1C304786-57D5-4246-9446-8425019FA15B}" destId="{88DF5FB5-5CC4-40D4-818D-3F75479AD136}" srcOrd="0" destOrd="0" presId="urn:microsoft.com/office/officeart/2018/2/layout/IconVerticalSolidList"/>
    <dgm:cxn modelId="{E201DFB0-CA2E-4AD5-9D22-C67D69F7823A}" type="presParOf" srcId="{88DF5FB5-5CC4-40D4-818D-3F75479AD136}" destId="{509BF152-2003-4C86-B716-54AE770234E5}" srcOrd="0" destOrd="0" presId="urn:microsoft.com/office/officeart/2018/2/layout/IconVerticalSolidList"/>
    <dgm:cxn modelId="{24D68551-E7ED-4A68-9016-CE1230B9FB0A}" type="presParOf" srcId="{88DF5FB5-5CC4-40D4-818D-3F75479AD136}" destId="{67F26E94-C9D1-4B82-A266-135147BBE6F5}" srcOrd="1" destOrd="0" presId="urn:microsoft.com/office/officeart/2018/2/layout/IconVerticalSolidList"/>
    <dgm:cxn modelId="{6D95C226-35DA-4DC9-B679-235F7B976BA1}" type="presParOf" srcId="{88DF5FB5-5CC4-40D4-818D-3F75479AD136}" destId="{26A7081D-4EBA-46B6-9F63-261D0082C0BF}" srcOrd="2" destOrd="0" presId="urn:microsoft.com/office/officeart/2018/2/layout/IconVerticalSolidList"/>
    <dgm:cxn modelId="{2FA6F9A2-727D-455C-B8E8-76ECC67DD34E}" type="presParOf" srcId="{88DF5FB5-5CC4-40D4-818D-3F75479AD136}" destId="{CA2AACD7-02E3-4706-B475-1743BE00DB25}" srcOrd="3" destOrd="0" presId="urn:microsoft.com/office/officeart/2018/2/layout/IconVerticalSolidList"/>
    <dgm:cxn modelId="{8C8F4983-1BEF-4B80-A3F1-D5DE24D0B925}" type="presParOf" srcId="{88DF5FB5-5CC4-40D4-818D-3F75479AD136}" destId="{DD056A14-8C09-448E-8066-28E43F5DA311}" srcOrd="4" destOrd="0" presId="urn:microsoft.com/office/officeart/2018/2/layout/IconVerticalSolidList"/>
    <dgm:cxn modelId="{7DAAD8FD-4EED-4732-AC37-019C22702E75}" type="presParOf" srcId="{1C304786-57D5-4246-9446-8425019FA15B}" destId="{9C709BC0-10E9-4393-8854-23077F238087}" srcOrd="1" destOrd="0" presId="urn:microsoft.com/office/officeart/2018/2/layout/IconVerticalSolidList"/>
    <dgm:cxn modelId="{BDC02EFC-8471-46F9-B95F-66B7D53D4113}" type="presParOf" srcId="{1C304786-57D5-4246-9446-8425019FA15B}" destId="{64372D18-D685-418B-B32A-71EE924366EB}" srcOrd="2" destOrd="0" presId="urn:microsoft.com/office/officeart/2018/2/layout/IconVerticalSolidList"/>
    <dgm:cxn modelId="{E6A98DB1-9144-4699-964B-98995F918674}" type="presParOf" srcId="{64372D18-D685-418B-B32A-71EE924366EB}" destId="{13D70592-861D-4925-BBED-7ECC33E27970}" srcOrd="0" destOrd="0" presId="urn:microsoft.com/office/officeart/2018/2/layout/IconVerticalSolidList"/>
    <dgm:cxn modelId="{6EB0ED76-4305-431C-B265-3A237F6A96D4}" type="presParOf" srcId="{64372D18-D685-418B-B32A-71EE924366EB}" destId="{95CBC207-575D-4A70-8C51-EED5B235BB1E}" srcOrd="1" destOrd="0" presId="urn:microsoft.com/office/officeart/2018/2/layout/IconVerticalSolidList"/>
    <dgm:cxn modelId="{7FFACF4C-2703-4C51-8C4F-9D3EF8742B84}" type="presParOf" srcId="{64372D18-D685-418B-B32A-71EE924366EB}" destId="{5B0E13B2-2531-42F9-8956-7B0B5C0A2D72}" srcOrd="2" destOrd="0" presId="urn:microsoft.com/office/officeart/2018/2/layout/IconVerticalSolidList"/>
    <dgm:cxn modelId="{EE2455DA-25B6-4630-9A29-CD5ACFD69BB6}" type="presParOf" srcId="{64372D18-D685-418B-B32A-71EE924366EB}" destId="{DFCF8AA0-0D8B-40D2-A580-33EC5B32C646}" srcOrd="3" destOrd="0" presId="urn:microsoft.com/office/officeart/2018/2/layout/IconVerticalSolidList"/>
    <dgm:cxn modelId="{08BC967B-EA6F-41E1-B35A-515127BFA037}" type="presParOf" srcId="{64372D18-D685-418B-B32A-71EE924366EB}" destId="{F0525EF6-B2C5-4B53-A8DA-7752A5204C2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A7174B-0CF7-4C66-8436-12EE16FCC37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7CDED42-97A2-46C9-B1FA-064C68490FBC}">
      <dgm:prSet/>
      <dgm:spPr/>
      <dgm:t>
        <a:bodyPr/>
        <a:lstStyle/>
        <a:p>
          <a:r>
            <a:rPr lang="en-GB"/>
            <a:t>Specific Objective</a:t>
          </a:r>
          <a:endParaRPr lang="en-US"/>
        </a:p>
      </dgm:t>
    </dgm:pt>
    <dgm:pt modelId="{C251CC87-2E45-4D26-995A-0CDF6EB0C13E}" type="parTrans" cxnId="{48A0E535-1A54-458B-A02C-4EB71FFD9A69}">
      <dgm:prSet/>
      <dgm:spPr/>
      <dgm:t>
        <a:bodyPr/>
        <a:lstStyle/>
        <a:p>
          <a:endParaRPr lang="en-US"/>
        </a:p>
      </dgm:t>
    </dgm:pt>
    <dgm:pt modelId="{EC1CC172-5248-4FB2-A8EC-A7132C737DE6}" type="sibTrans" cxnId="{48A0E535-1A54-458B-A02C-4EB71FFD9A69}">
      <dgm:prSet/>
      <dgm:spPr/>
      <dgm:t>
        <a:bodyPr/>
        <a:lstStyle/>
        <a:p>
          <a:endParaRPr lang="en-US"/>
        </a:p>
      </dgm:t>
    </dgm:pt>
    <dgm:pt modelId="{9437F175-83EF-4658-9742-93B77B412452}">
      <dgm:prSet phldr="0"/>
      <dgm:spPr/>
      <dgm:t>
        <a:bodyPr/>
        <a:lstStyle/>
        <a:p>
          <a:pPr rtl="0"/>
          <a:r>
            <a:rPr lang="en-GB"/>
            <a:t>Sub Objectives</a:t>
          </a:r>
        </a:p>
      </dgm:t>
    </dgm:pt>
    <dgm:pt modelId="{B9BBF2D5-1DA8-41CA-AF70-7F4E991E82B2}" type="parTrans" cxnId="{D009BED0-D16C-46DA-B4E0-44578F6F0A9D}">
      <dgm:prSet/>
      <dgm:spPr/>
      <dgm:t>
        <a:bodyPr/>
        <a:lstStyle/>
        <a:p>
          <a:endParaRPr lang="en-US"/>
        </a:p>
      </dgm:t>
    </dgm:pt>
    <dgm:pt modelId="{A1905699-D6BC-4C86-8174-CE8535F69E1D}" type="sibTrans" cxnId="{D009BED0-D16C-46DA-B4E0-44578F6F0A9D}">
      <dgm:prSet/>
      <dgm:spPr/>
      <dgm:t>
        <a:bodyPr/>
        <a:lstStyle/>
        <a:p>
          <a:endParaRPr lang="en-US"/>
        </a:p>
      </dgm:t>
    </dgm:pt>
    <dgm:pt modelId="{22E155FF-DD5F-4509-9180-0B169A6BDFC2}">
      <dgm:prSet phldr="0"/>
      <dgm:spPr/>
      <dgm:t>
        <a:bodyPr/>
        <a:lstStyle/>
        <a:p>
          <a:pPr rtl="0"/>
          <a:r>
            <a:rPr lang="en-US"/>
            <a:t>Create </a:t>
          </a:r>
          <a:r>
            <a:rPr lang="en-US">
              <a:latin typeface="Calibri"/>
            </a:rPr>
            <a:t>an Algorithm to measure effect of specific features on accuracy to understand behavior of a ML task </a:t>
          </a:r>
          <a:endParaRPr lang="en-US"/>
        </a:p>
      </dgm:t>
    </dgm:pt>
    <dgm:pt modelId="{8B48F3D4-E96D-47F1-A60A-BC56CA555E63}" type="parTrans" cxnId="{E01B99D1-A540-4493-9B68-153645E701A2}">
      <dgm:prSet/>
      <dgm:spPr/>
      <dgm:t>
        <a:bodyPr/>
        <a:lstStyle/>
        <a:p>
          <a:endParaRPr lang="en-US"/>
        </a:p>
      </dgm:t>
    </dgm:pt>
    <dgm:pt modelId="{E32B882E-251F-47D4-971C-BA17C63033BC}" type="sibTrans" cxnId="{E01B99D1-A540-4493-9B68-153645E701A2}">
      <dgm:prSet/>
      <dgm:spPr/>
      <dgm:t>
        <a:bodyPr/>
        <a:lstStyle/>
        <a:p>
          <a:endParaRPr lang="en-US"/>
        </a:p>
      </dgm:t>
    </dgm:pt>
    <dgm:pt modelId="{C83C1455-04AE-48BC-8C8A-F84087C9E5FA}">
      <dgm:prSet phldr="0"/>
      <dgm:spPr/>
      <dgm:t>
        <a:bodyPr/>
        <a:lstStyle/>
        <a:p>
          <a:pPr algn="l" rtl="0"/>
          <a:r>
            <a:rPr lang="en-US">
              <a:latin typeface="Calibri"/>
            </a:rPr>
            <a:t> Implementing a sampling algorithm to sample data sets</a:t>
          </a:r>
          <a:endParaRPr lang="en-US"/>
        </a:p>
      </dgm:t>
    </dgm:pt>
    <dgm:pt modelId="{DB635CAF-A63B-495D-8CBC-2AD44A71B8C0}" type="parTrans" cxnId="{5408148C-4614-4ED7-B0B3-0536B6DE272F}">
      <dgm:prSet/>
      <dgm:spPr/>
      <dgm:t>
        <a:bodyPr/>
        <a:lstStyle/>
        <a:p>
          <a:endParaRPr lang="en-US"/>
        </a:p>
      </dgm:t>
    </dgm:pt>
    <dgm:pt modelId="{772BAEBC-61B2-473D-BB49-8DF395381ED4}" type="sibTrans" cxnId="{5408148C-4614-4ED7-B0B3-0536B6DE272F}">
      <dgm:prSet/>
      <dgm:spPr/>
      <dgm:t>
        <a:bodyPr/>
        <a:lstStyle/>
        <a:p>
          <a:endParaRPr lang="en-US"/>
        </a:p>
      </dgm:t>
    </dgm:pt>
    <dgm:pt modelId="{21B50CD0-8FA2-4A69-B301-5AE6160CCEF4}">
      <dgm:prSet phldr="0"/>
      <dgm:spPr/>
      <dgm:t>
        <a:bodyPr/>
        <a:lstStyle/>
        <a:p>
          <a:pPr algn="l" rtl="0"/>
          <a:r>
            <a:rPr lang="en-US"/>
            <a:t> </a:t>
          </a:r>
          <a:r>
            <a:rPr lang="en-US">
              <a:latin typeface="Calibri"/>
            </a:rPr>
            <a:t>Creating algorithm to measure accuracy effect of features by sample sets </a:t>
          </a:r>
          <a:endParaRPr lang="en-US"/>
        </a:p>
      </dgm:t>
    </dgm:pt>
    <dgm:pt modelId="{898E064F-162F-4B54-A097-D03FA2A30FB0}" type="parTrans" cxnId="{548803CE-BAE3-4E61-9088-48254FF8691F}">
      <dgm:prSet/>
      <dgm:spPr/>
      <dgm:t>
        <a:bodyPr/>
        <a:lstStyle/>
        <a:p>
          <a:endParaRPr lang="en-US"/>
        </a:p>
      </dgm:t>
    </dgm:pt>
    <dgm:pt modelId="{E5BC695C-0E79-441E-9841-09E8D4151446}" type="sibTrans" cxnId="{548803CE-BAE3-4E61-9088-48254FF8691F}">
      <dgm:prSet/>
      <dgm:spPr/>
      <dgm:t>
        <a:bodyPr/>
        <a:lstStyle/>
        <a:p>
          <a:endParaRPr lang="en-US"/>
        </a:p>
      </dgm:t>
    </dgm:pt>
    <dgm:pt modelId="{EA86975C-4606-4A42-8459-C0333B51F0BC}">
      <dgm:prSet phldr="0"/>
      <dgm:spPr/>
      <dgm:t>
        <a:bodyPr/>
        <a:lstStyle/>
        <a:p>
          <a:pPr algn="l" rtl="0"/>
          <a:r>
            <a:rPr lang="en-US"/>
            <a:t> </a:t>
          </a:r>
          <a:r>
            <a:rPr lang="en-US">
              <a:latin typeface="Calibri"/>
            </a:rPr>
            <a:t>Implementing the hypothesis testing  by the measured effect on accurcy </a:t>
          </a:r>
          <a:endParaRPr lang="en-GB"/>
        </a:p>
      </dgm:t>
    </dgm:pt>
    <dgm:pt modelId="{C5126723-60EC-43D4-AD39-382CE8492F92}" type="parTrans" cxnId="{AE9E53D9-2650-4717-A15C-3F8FBB6B2C9E}">
      <dgm:prSet/>
      <dgm:spPr/>
      <dgm:t>
        <a:bodyPr/>
        <a:lstStyle/>
        <a:p>
          <a:endParaRPr lang="en-US"/>
        </a:p>
      </dgm:t>
    </dgm:pt>
    <dgm:pt modelId="{A6F01D2E-29ED-43DA-BFFE-46EDD3E0C939}" type="sibTrans" cxnId="{AE9E53D9-2650-4717-A15C-3F8FBB6B2C9E}">
      <dgm:prSet/>
      <dgm:spPr/>
      <dgm:t>
        <a:bodyPr/>
        <a:lstStyle/>
        <a:p>
          <a:endParaRPr lang="en-US"/>
        </a:p>
      </dgm:t>
    </dgm:pt>
    <dgm:pt modelId="{4D2DE712-9BA9-4002-8802-5D1774C8D131}">
      <dgm:prSet phldr="0"/>
      <dgm:spPr/>
      <dgm:t>
        <a:bodyPr/>
        <a:lstStyle/>
        <a:p>
          <a:pPr algn="l" rtl="0"/>
          <a:r>
            <a:rPr lang="en-US">
              <a:latin typeface="Calibri"/>
            </a:rPr>
            <a:t> Implementing permutating features for sample set  </a:t>
          </a:r>
        </a:p>
      </dgm:t>
    </dgm:pt>
    <dgm:pt modelId="{5E22AA67-EDAF-4CB0-8FD5-8332A7045523}" type="parTrans" cxnId="{3351CD11-8E5B-484E-9957-9010DE1F1429}">
      <dgm:prSet/>
      <dgm:spPr/>
      <dgm:t>
        <a:bodyPr/>
        <a:lstStyle/>
        <a:p>
          <a:endParaRPr lang="en-US"/>
        </a:p>
      </dgm:t>
    </dgm:pt>
    <dgm:pt modelId="{85CDDDD4-0AB8-40E3-BA73-7AB127F7B87A}" type="sibTrans" cxnId="{3351CD11-8E5B-484E-9957-9010DE1F1429}">
      <dgm:prSet/>
      <dgm:spPr/>
      <dgm:t>
        <a:bodyPr/>
        <a:lstStyle/>
        <a:p>
          <a:endParaRPr lang="en-US"/>
        </a:p>
      </dgm:t>
    </dgm:pt>
    <dgm:pt modelId="{6EAC39CD-BC9C-47C6-9BFD-DCEF2E306B9B}" type="pres">
      <dgm:prSet presAssocID="{EEA7174B-0CF7-4C66-8436-12EE16FCC374}" presName="linear" presStyleCnt="0">
        <dgm:presLayoutVars>
          <dgm:dir/>
          <dgm:animLvl val="lvl"/>
          <dgm:resizeHandles val="exact"/>
        </dgm:presLayoutVars>
      </dgm:prSet>
      <dgm:spPr/>
    </dgm:pt>
    <dgm:pt modelId="{882A808C-A97F-4A13-9090-617F7A0B0149}" type="pres">
      <dgm:prSet presAssocID="{27CDED42-97A2-46C9-B1FA-064C68490FBC}" presName="parentLin" presStyleCnt="0"/>
      <dgm:spPr/>
    </dgm:pt>
    <dgm:pt modelId="{DDB29B67-59CC-439C-B033-AC277A1FE3C9}" type="pres">
      <dgm:prSet presAssocID="{27CDED42-97A2-46C9-B1FA-064C68490FBC}" presName="parentLeftMargin" presStyleLbl="node1" presStyleIdx="0" presStyleCnt="2"/>
      <dgm:spPr/>
    </dgm:pt>
    <dgm:pt modelId="{5CB1D0DE-0D3E-44E9-BC3F-667CD497BC8A}" type="pres">
      <dgm:prSet presAssocID="{27CDED42-97A2-46C9-B1FA-064C68490FBC}" presName="parentText" presStyleLbl="node1" presStyleIdx="0" presStyleCnt="2">
        <dgm:presLayoutVars>
          <dgm:chMax val="0"/>
          <dgm:bulletEnabled val="1"/>
        </dgm:presLayoutVars>
      </dgm:prSet>
      <dgm:spPr/>
    </dgm:pt>
    <dgm:pt modelId="{0E64A828-F1F2-4CFB-A8BA-FFCB08DF235B}" type="pres">
      <dgm:prSet presAssocID="{27CDED42-97A2-46C9-B1FA-064C68490FBC}" presName="negativeSpace" presStyleCnt="0"/>
      <dgm:spPr/>
    </dgm:pt>
    <dgm:pt modelId="{FFCAB5B6-F755-4000-B7FD-0B9806B30C62}" type="pres">
      <dgm:prSet presAssocID="{27CDED42-97A2-46C9-B1FA-064C68490FBC}" presName="childText" presStyleLbl="conFgAcc1" presStyleIdx="0" presStyleCnt="2">
        <dgm:presLayoutVars>
          <dgm:bulletEnabled val="1"/>
        </dgm:presLayoutVars>
      </dgm:prSet>
      <dgm:spPr/>
    </dgm:pt>
    <dgm:pt modelId="{C1A764BE-DF4F-4F59-B211-59666095C8B5}" type="pres">
      <dgm:prSet presAssocID="{EC1CC172-5248-4FB2-A8EC-A7132C737DE6}" presName="spaceBetweenRectangles" presStyleCnt="0"/>
      <dgm:spPr/>
    </dgm:pt>
    <dgm:pt modelId="{A0DCDE87-28CF-41AD-9966-55C4A417D488}" type="pres">
      <dgm:prSet presAssocID="{9437F175-83EF-4658-9742-93B77B412452}" presName="parentLin" presStyleCnt="0"/>
      <dgm:spPr/>
    </dgm:pt>
    <dgm:pt modelId="{7C877C32-F6AC-4E03-AA7A-B72DA584DC5F}" type="pres">
      <dgm:prSet presAssocID="{9437F175-83EF-4658-9742-93B77B412452}" presName="parentLeftMargin" presStyleLbl="node1" presStyleIdx="0" presStyleCnt="2"/>
      <dgm:spPr/>
    </dgm:pt>
    <dgm:pt modelId="{35B8D01E-9274-4D7F-9A96-476CA1E40330}" type="pres">
      <dgm:prSet presAssocID="{9437F175-83EF-4658-9742-93B77B412452}" presName="parentText" presStyleLbl="node1" presStyleIdx="1" presStyleCnt="2">
        <dgm:presLayoutVars>
          <dgm:chMax val="0"/>
          <dgm:bulletEnabled val="1"/>
        </dgm:presLayoutVars>
      </dgm:prSet>
      <dgm:spPr/>
    </dgm:pt>
    <dgm:pt modelId="{07A9B263-ECF2-4B78-907B-EE3EBF2CA83E}" type="pres">
      <dgm:prSet presAssocID="{9437F175-83EF-4658-9742-93B77B412452}" presName="negativeSpace" presStyleCnt="0"/>
      <dgm:spPr/>
    </dgm:pt>
    <dgm:pt modelId="{44BC9DFA-FB00-4045-BC1C-31CF66B9D379}" type="pres">
      <dgm:prSet presAssocID="{9437F175-83EF-4658-9742-93B77B412452}" presName="childText" presStyleLbl="conFgAcc1" presStyleIdx="1" presStyleCnt="2">
        <dgm:presLayoutVars>
          <dgm:bulletEnabled val="1"/>
        </dgm:presLayoutVars>
      </dgm:prSet>
      <dgm:spPr/>
    </dgm:pt>
  </dgm:ptLst>
  <dgm:cxnLst>
    <dgm:cxn modelId="{3351CD11-8E5B-484E-9957-9010DE1F1429}" srcId="{9437F175-83EF-4658-9742-93B77B412452}" destId="{4D2DE712-9BA9-4002-8802-5D1774C8D131}" srcOrd="2" destOrd="0" parTransId="{5E22AA67-EDAF-4CB0-8FD5-8332A7045523}" sibTransId="{85CDDDD4-0AB8-40E3-BA73-7AB127F7B87A}"/>
    <dgm:cxn modelId="{48A0E535-1A54-458B-A02C-4EB71FFD9A69}" srcId="{EEA7174B-0CF7-4C66-8436-12EE16FCC374}" destId="{27CDED42-97A2-46C9-B1FA-064C68490FBC}" srcOrd="0" destOrd="0" parTransId="{C251CC87-2E45-4D26-995A-0CDF6EB0C13E}" sibTransId="{EC1CC172-5248-4FB2-A8EC-A7132C737DE6}"/>
    <dgm:cxn modelId="{82AF1561-7DF9-4A91-91A8-4AC36223D0B2}" type="presOf" srcId="{EA86975C-4606-4A42-8459-C0333B51F0BC}" destId="{44BC9DFA-FB00-4045-BC1C-31CF66B9D379}" srcOrd="0" destOrd="3" presId="urn:microsoft.com/office/officeart/2005/8/layout/list1"/>
    <dgm:cxn modelId="{D42EA443-0C12-4D1B-8CCD-3006F664FFDD}" type="presOf" srcId="{4D2DE712-9BA9-4002-8802-5D1774C8D131}" destId="{44BC9DFA-FB00-4045-BC1C-31CF66B9D379}" srcOrd="0" destOrd="2" presId="urn:microsoft.com/office/officeart/2005/8/layout/list1"/>
    <dgm:cxn modelId="{C5D2F84E-4AA1-43D2-B2A6-35F429A5A339}" type="presOf" srcId="{27CDED42-97A2-46C9-B1FA-064C68490FBC}" destId="{DDB29B67-59CC-439C-B033-AC277A1FE3C9}" srcOrd="0" destOrd="0" presId="urn:microsoft.com/office/officeart/2005/8/layout/list1"/>
    <dgm:cxn modelId="{6280F673-711C-487A-98C6-03B816DEA66F}" type="presOf" srcId="{22E155FF-DD5F-4509-9180-0B169A6BDFC2}" destId="{FFCAB5B6-F755-4000-B7FD-0B9806B30C62}" srcOrd="0" destOrd="0" presId="urn:microsoft.com/office/officeart/2005/8/layout/list1"/>
    <dgm:cxn modelId="{5F9CF659-6891-4377-9BE0-D557451A973B}" type="presOf" srcId="{9437F175-83EF-4658-9742-93B77B412452}" destId="{35B8D01E-9274-4D7F-9A96-476CA1E40330}" srcOrd="1" destOrd="0" presId="urn:microsoft.com/office/officeart/2005/8/layout/list1"/>
    <dgm:cxn modelId="{5408148C-4614-4ED7-B0B3-0536B6DE272F}" srcId="{9437F175-83EF-4658-9742-93B77B412452}" destId="{C83C1455-04AE-48BC-8C8A-F84087C9E5FA}" srcOrd="0" destOrd="0" parTransId="{DB635CAF-A63B-495D-8CBC-2AD44A71B8C0}" sibTransId="{772BAEBC-61B2-473D-BB49-8DF395381ED4}"/>
    <dgm:cxn modelId="{E791789B-44DF-4DCD-B61D-D249F86EE643}" type="presOf" srcId="{21B50CD0-8FA2-4A69-B301-5AE6160CCEF4}" destId="{44BC9DFA-FB00-4045-BC1C-31CF66B9D379}" srcOrd="0" destOrd="1" presId="urn:microsoft.com/office/officeart/2005/8/layout/list1"/>
    <dgm:cxn modelId="{A3A4C3C8-9D02-4863-8EBB-2BC6A03E2115}" type="presOf" srcId="{27CDED42-97A2-46C9-B1FA-064C68490FBC}" destId="{5CB1D0DE-0D3E-44E9-BC3F-667CD497BC8A}" srcOrd="1" destOrd="0" presId="urn:microsoft.com/office/officeart/2005/8/layout/list1"/>
    <dgm:cxn modelId="{548803CE-BAE3-4E61-9088-48254FF8691F}" srcId="{9437F175-83EF-4658-9742-93B77B412452}" destId="{21B50CD0-8FA2-4A69-B301-5AE6160CCEF4}" srcOrd="1" destOrd="0" parTransId="{898E064F-162F-4B54-A097-D03FA2A30FB0}" sibTransId="{E5BC695C-0E79-441E-9841-09E8D4151446}"/>
    <dgm:cxn modelId="{D009BED0-D16C-46DA-B4E0-44578F6F0A9D}" srcId="{EEA7174B-0CF7-4C66-8436-12EE16FCC374}" destId="{9437F175-83EF-4658-9742-93B77B412452}" srcOrd="1" destOrd="0" parTransId="{B9BBF2D5-1DA8-41CA-AF70-7F4E991E82B2}" sibTransId="{A1905699-D6BC-4C86-8174-CE8535F69E1D}"/>
    <dgm:cxn modelId="{E01B99D1-A540-4493-9B68-153645E701A2}" srcId="{27CDED42-97A2-46C9-B1FA-064C68490FBC}" destId="{22E155FF-DD5F-4509-9180-0B169A6BDFC2}" srcOrd="0" destOrd="0" parTransId="{8B48F3D4-E96D-47F1-A60A-BC56CA555E63}" sibTransId="{E32B882E-251F-47D4-971C-BA17C63033BC}"/>
    <dgm:cxn modelId="{A853A2D7-4198-4613-889A-763F320804EA}" type="presOf" srcId="{9437F175-83EF-4658-9742-93B77B412452}" destId="{7C877C32-F6AC-4E03-AA7A-B72DA584DC5F}" srcOrd="0" destOrd="0" presId="urn:microsoft.com/office/officeart/2005/8/layout/list1"/>
    <dgm:cxn modelId="{AE9E53D9-2650-4717-A15C-3F8FBB6B2C9E}" srcId="{9437F175-83EF-4658-9742-93B77B412452}" destId="{EA86975C-4606-4A42-8459-C0333B51F0BC}" srcOrd="3" destOrd="0" parTransId="{C5126723-60EC-43D4-AD39-382CE8492F92}" sibTransId="{A6F01D2E-29ED-43DA-BFFE-46EDD3E0C939}"/>
    <dgm:cxn modelId="{36D932E6-A0F8-4DC5-8885-71E3B410C49B}" type="presOf" srcId="{EEA7174B-0CF7-4C66-8436-12EE16FCC374}" destId="{6EAC39CD-BC9C-47C6-9BFD-DCEF2E306B9B}" srcOrd="0" destOrd="0" presId="urn:microsoft.com/office/officeart/2005/8/layout/list1"/>
    <dgm:cxn modelId="{6C9119EE-C94E-4027-8F7C-27B2BF35E2CB}" type="presOf" srcId="{C83C1455-04AE-48BC-8C8A-F84087C9E5FA}" destId="{44BC9DFA-FB00-4045-BC1C-31CF66B9D379}" srcOrd="0" destOrd="0" presId="urn:microsoft.com/office/officeart/2005/8/layout/list1"/>
    <dgm:cxn modelId="{A15C1B5B-32DB-45B1-8C8D-F21AD249B478}" type="presParOf" srcId="{6EAC39CD-BC9C-47C6-9BFD-DCEF2E306B9B}" destId="{882A808C-A97F-4A13-9090-617F7A0B0149}" srcOrd="0" destOrd="0" presId="urn:microsoft.com/office/officeart/2005/8/layout/list1"/>
    <dgm:cxn modelId="{BA3782F6-7959-498C-94A1-0EF940FB3517}" type="presParOf" srcId="{882A808C-A97F-4A13-9090-617F7A0B0149}" destId="{DDB29B67-59CC-439C-B033-AC277A1FE3C9}" srcOrd="0" destOrd="0" presId="urn:microsoft.com/office/officeart/2005/8/layout/list1"/>
    <dgm:cxn modelId="{AC9031B7-9EDC-42C6-8675-3A2BAD82C3B6}" type="presParOf" srcId="{882A808C-A97F-4A13-9090-617F7A0B0149}" destId="{5CB1D0DE-0D3E-44E9-BC3F-667CD497BC8A}" srcOrd="1" destOrd="0" presId="urn:microsoft.com/office/officeart/2005/8/layout/list1"/>
    <dgm:cxn modelId="{94AB9B82-A8A5-47EF-B4C1-09B47227330D}" type="presParOf" srcId="{6EAC39CD-BC9C-47C6-9BFD-DCEF2E306B9B}" destId="{0E64A828-F1F2-4CFB-A8BA-FFCB08DF235B}" srcOrd="1" destOrd="0" presId="urn:microsoft.com/office/officeart/2005/8/layout/list1"/>
    <dgm:cxn modelId="{4A11BC16-556C-4FEF-9FF0-BDD389A379E5}" type="presParOf" srcId="{6EAC39CD-BC9C-47C6-9BFD-DCEF2E306B9B}" destId="{FFCAB5B6-F755-4000-B7FD-0B9806B30C62}" srcOrd="2" destOrd="0" presId="urn:microsoft.com/office/officeart/2005/8/layout/list1"/>
    <dgm:cxn modelId="{F189CD0A-B939-4554-9488-416BE6CFBF00}" type="presParOf" srcId="{6EAC39CD-BC9C-47C6-9BFD-DCEF2E306B9B}" destId="{C1A764BE-DF4F-4F59-B211-59666095C8B5}" srcOrd="3" destOrd="0" presId="urn:microsoft.com/office/officeart/2005/8/layout/list1"/>
    <dgm:cxn modelId="{2A869CBC-BBBF-4596-863A-555054B89B63}" type="presParOf" srcId="{6EAC39CD-BC9C-47C6-9BFD-DCEF2E306B9B}" destId="{A0DCDE87-28CF-41AD-9966-55C4A417D488}" srcOrd="4" destOrd="0" presId="urn:microsoft.com/office/officeart/2005/8/layout/list1"/>
    <dgm:cxn modelId="{1CBEF13E-EF2B-45DB-B874-3B7BDC0B2062}" type="presParOf" srcId="{A0DCDE87-28CF-41AD-9966-55C4A417D488}" destId="{7C877C32-F6AC-4E03-AA7A-B72DA584DC5F}" srcOrd="0" destOrd="0" presId="urn:microsoft.com/office/officeart/2005/8/layout/list1"/>
    <dgm:cxn modelId="{4E689870-544B-403C-849C-DB600A052DC0}" type="presParOf" srcId="{A0DCDE87-28CF-41AD-9966-55C4A417D488}" destId="{35B8D01E-9274-4D7F-9A96-476CA1E40330}" srcOrd="1" destOrd="0" presId="urn:microsoft.com/office/officeart/2005/8/layout/list1"/>
    <dgm:cxn modelId="{7F0BD3FD-A4D9-49E0-9D73-75EDEA531615}" type="presParOf" srcId="{6EAC39CD-BC9C-47C6-9BFD-DCEF2E306B9B}" destId="{07A9B263-ECF2-4B78-907B-EE3EBF2CA83E}" srcOrd="5" destOrd="0" presId="urn:microsoft.com/office/officeart/2005/8/layout/list1"/>
    <dgm:cxn modelId="{E4CD47A8-07A8-483E-B11D-A4F67B1B63D3}" type="presParOf" srcId="{6EAC39CD-BC9C-47C6-9BFD-DCEF2E306B9B}" destId="{44BC9DFA-FB00-4045-BC1C-31CF66B9D37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455161-F2B4-4649-96A6-9D55B0B704C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AF2BABB-6B0B-429F-B5C9-628044D9A435}">
      <dgm:prSet/>
      <dgm:spPr/>
      <dgm:t>
        <a:bodyPr/>
        <a:lstStyle/>
        <a:p>
          <a:r>
            <a:rPr lang="en-US" b="1"/>
            <a:t>Technologies</a:t>
          </a:r>
          <a:endParaRPr lang="en-US"/>
        </a:p>
      </dgm:t>
    </dgm:pt>
    <dgm:pt modelId="{B6B0B942-CB1E-4D8B-A961-F392F80D9473}" type="parTrans" cxnId="{D41E40DB-567A-4FC6-829B-071EF5AFFBE5}">
      <dgm:prSet/>
      <dgm:spPr/>
      <dgm:t>
        <a:bodyPr/>
        <a:lstStyle/>
        <a:p>
          <a:endParaRPr lang="en-US"/>
        </a:p>
      </dgm:t>
    </dgm:pt>
    <dgm:pt modelId="{35C5CA6D-FF4C-47F7-9720-FBB11EB71292}" type="sibTrans" cxnId="{D41E40DB-567A-4FC6-829B-071EF5AFFBE5}">
      <dgm:prSet/>
      <dgm:spPr/>
      <dgm:t>
        <a:bodyPr/>
        <a:lstStyle/>
        <a:p>
          <a:endParaRPr lang="en-US"/>
        </a:p>
      </dgm:t>
    </dgm:pt>
    <dgm:pt modelId="{499B5454-07F7-4353-B0D6-A49D3556AFD4}">
      <dgm:prSet/>
      <dgm:spPr/>
      <dgm:t>
        <a:bodyPr/>
        <a:lstStyle/>
        <a:p>
          <a:pPr rtl="0"/>
          <a:r>
            <a:rPr lang="en-US">
              <a:latin typeface="Calibri"/>
            </a:rPr>
            <a:t>Development : Python </a:t>
          </a:r>
          <a:endParaRPr lang="en-US"/>
        </a:p>
      </dgm:t>
    </dgm:pt>
    <dgm:pt modelId="{B57AF319-96C0-4A52-8B9C-D668E910C13C}" type="parTrans" cxnId="{DB68BBF5-92BE-43D3-AE47-F36E8FAA226A}">
      <dgm:prSet/>
      <dgm:spPr/>
      <dgm:t>
        <a:bodyPr/>
        <a:lstStyle/>
        <a:p>
          <a:endParaRPr lang="en-US"/>
        </a:p>
      </dgm:t>
    </dgm:pt>
    <dgm:pt modelId="{BC1FC79D-AE8C-4EED-8319-4549AF59467B}" type="sibTrans" cxnId="{DB68BBF5-92BE-43D3-AE47-F36E8FAA226A}">
      <dgm:prSet/>
      <dgm:spPr/>
      <dgm:t>
        <a:bodyPr/>
        <a:lstStyle/>
        <a:p>
          <a:endParaRPr lang="en-US"/>
        </a:p>
      </dgm:t>
    </dgm:pt>
    <dgm:pt modelId="{7CF14266-566B-4E22-AAD8-96CC49F7631F}">
      <dgm:prSet/>
      <dgm:spPr/>
      <dgm:t>
        <a:bodyPr/>
        <a:lstStyle/>
        <a:p>
          <a:r>
            <a:rPr lang="en-US" b="1"/>
            <a:t>Techniques</a:t>
          </a:r>
          <a:endParaRPr lang="en-US"/>
        </a:p>
      </dgm:t>
    </dgm:pt>
    <dgm:pt modelId="{97EEBC45-D15F-4FCA-AB5B-BFF712A4D3D7}" type="parTrans" cxnId="{C3973128-086B-4C39-9BD4-7A0033B2D806}">
      <dgm:prSet/>
      <dgm:spPr/>
      <dgm:t>
        <a:bodyPr/>
        <a:lstStyle/>
        <a:p>
          <a:endParaRPr lang="en-US"/>
        </a:p>
      </dgm:t>
    </dgm:pt>
    <dgm:pt modelId="{E571D6D8-D24C-4173-A1C7-AE1E532CEC79}" type="sibTrans" cxnId="{C3973128-086B-4C39-9BD4-7A0033B2D806}">
      <dgm:prSet/>
      <dgm:spPr/>
      <dgm:t>
        <a:bodyPr/>
        <a:lstStyle/>
        <a:p>
          <a:endParaRPr lang="en-US"/>
        </a:p>
      </dgm:t>
    </dgm:pt>
    <dgm:pt modelId="{4670C14E-7380-4563-B607-31D854FEE412}">
      <dgm:prSet/>
      <dgm:spPr/>
      <dgm:t>
        <a:bodyPr/>
        <a:lstStyle/>
        <a:p>
          <a:r>
            <a:rPr lang="en-US"/>
            <a:t>Probability and Statistics </a:t>
          </a:r>
        </a:p>
      </dgm:t>
    </dgm:pt>
    <dgm:pt modelId="{2C3C4815-ACBD-4E00-8076-EED49890C78A}" type="parTrans" cxnId="{E1CBDD15-CE41-4F1A-B6F3-EF0A979E85AE}">
      <dgm:prSet/>
      <dgm:spPr/>
      <dgm:t>
        <a:bodyPr/>
        <a:lstStyle/>
        <a:p>
          <a:endParaRPr lang="en-US"/>
        </a:p>
      </dgm:t>
    </dgm:pt>
    <dgm:pt modelId="{F4FA0EC8-893B-4651-98A1-FC0CA52A94CF}" type="sibTrans" cxnId="{E1CBDD15-CE41-4F1A-B6F3-EF0A979E85AE}">
      <dgm:prSet/>
      <dgm:spPr/>
      <dgm:t>
        <a:bodyPr/>
        <a:lstStyle/>
        <a:p>
          <a:endParaRPr lang="en-US"/>
        </a:p>
      </dgm:t>
    </dgm:pt>
    <dgm:pt modelId="{F8113DA6-52AD-4928-B114-7C41825460F3}">
      <dgm:prSet/>
      <dgm:spPr/>
      <dgm:t>
        <a:bodyPr/>
        <a:lstStyle/>
        <a:p>
          <a:r>
            <a:rPr lang="en-US"/>
            <a:t>Inferential Statistics</a:t>
          </a:r>
        </a:p>
      </dgm:t>
    </dgm:pt>
    <dgm:pt modelId="{6C097A6D-6EB4-47AC-8CBE-1E4F0A0FB6C9}" type="parTrans" cxnId="{CCE8FA4D-649B-424D-98A6-D9252BF5AF4F}">
      <dgm:prSet/>
      <dgm:spPr/>
      <dgm:t>
        <a:bodyPr/>
        <a:lstStyle/>
        <a:p>
          <a:endParaRPr lang="en-US"/>
        </a:p>
      </dgm:t>
    </dgm:pt>
    <dgm:pt modelId="{BEAE0CB9-B795-49E6-A0B8-E00BC703FD85}" type="sibTrans" cxnId="{CCE8FA4D-649B-424D-98A6-D9252BF5AF4F}">
      <dgm:prSet/>
      <dgm:spPr/>
      <dgm:t>
        <a:bodyPr/>
        <a:lstStyle/>
        <a:p>
          <a:endParaRPr lang="en-US"/>
        </a:p>
      </dgm:t>
    </dgm:pt>
    <dgm:pt modelId="{ABD2208A-CCF6-45E0-93E7-79F048C122E0}">
      <dgm:prSet/>
      <dgm:spPr/>
      <dgm:t>
        <a:bodyPr/>
        <a:lstStyle/>
        <a:p>
          <a:pPr rtl="0"/>
          <a:r>
            <a:rPr lang="en-US">
              <a:latin typeface="Calibri"/>
            </a:rPr>
            <a:t>Hypothsis Testing</a:t>
          </a:r>
        </a:p>
      </dgm:t>
    </dgm:pt>
    <dgm:pt modelId="{C9F3FF17-46EC-4745-8C0D-A88219981967}" type="parTrans" cxnId="{7EE6B5F7-0108-4E1C-BEBA-A418634977B2}">
      <dgm:prSet/>
      <dgm:spPr/>
      <dgm:t>
        <a:bodyPr/>
        <a:lstStyle/>
        <a:p>
          <a:endParaRPr lang="en-US"/>
        </a:p>
      </dgm:t>
    </dgm:pt>
    <dgm:pt modelId="{9B584832-59D7-4D34-AF2A-AE6DC7807ECB}" type="sibTrans" cxnId="{7EE6B5F7-0108-4E1C-BEBA-A418634977B2}">
      <dgm:prSet/>
      <dgm:spPr/>
      <dgm:t>
        <a:bodyPr/>
        <a:lstStyle/>
        <a:p>
          <a:endParaRPr lang="en-US"/>
        </a:p>
      </dgm:t>
    </dgm:pt>
    <dgm:pt modelId="{73FACB3D-4E39-47A8-B38E-0CBFDF45D643}">
      <dgm:prSet/>
      <dgm:spPr/>
      <dgm:t>
        <a:bodyPr/>
        <a:lstStyle/>
        <a:p>
          <a:r>
            <a:rPr lang="en-US" b="1"/>
            <a:t>Algorithms</a:t>
          </a:r>
          <a:endParaRPr lang="en-US"/>
        </a:p>
      </dgm:t>
    </dgm:pt>
    <dgm:pt modelId="{02813F20-7DDA-478F-9901-10E607CC2544}" type="parTrans" cxnId="{63E454E5-646B-4E14-83CD-70C424BAEF8F}">
      <dgm:prSet/>
      <dgm:spPr/>
      <dgm:t>
        <a:bodyPr/>
        <a:lstStyle/>
        <a:p>
          <a:endParaRPr lang="en-US"/>
        </a:p>
      </dgm:t>
    </dgm:pt>
    <dgm:pt modelId="{C13742C6-78DA-497A-B06B-3CD9AAA31446}" type="sibTrans" cxnId="{63E454E5-646B-4E14-83CD-70C424BAEF8F}">
      <dgm:prSet/>
      <dgm:spPr/>
      <dgm:t>
        <a:bodyPr/>
        <a:lstStyle/>
        <a:p>
          <a:endParaRPr lang="en-US"/>
        </a:p>
      </dgm:t>
    </dgm:pt>
    <dgm:pt modelId="{110AF957-FF6D-47EA-8C05-1C24017CB121}">
      <dgm:prSet/>
      <dgm:spPr/>
      <dgm:t>
        <a:bodyPr/>
        <a:lstStyle/>
        <a:p>
          <a:r>
            <a:rPr lang="en-US"/>
            <a:t>Deep neural network algorithm for binary classification  </a:t>
          </a:r>
        </a:p>
      </dgm:t>
    </dgm:pt>
    <dgm:pt modelId="{F29E593A-2B5E-4DE9-A5B9-FDAEA7C28880}" type="parTrans" cxnId="{6A75A8AB-BF5E-4D82-BA2C-53F3E9C99F95}">
      <dgm:prSet/>
      <dgm:spPr/>
      <dgm:t>
        <a:bodyPr/>
        <a:lstStyle/>
        <a:p>
          <a:endParaRPr lang="en-US"/>
        </a:p>
      </dgm:t>
    </dgm:pt>
    <dgm:pt modelId="{D9DC54BD-230C-4DFA-AEAB-DBD1421C1F9B}" type="sibTrans" cxnId="{6A75A8AB-BF5E-4D82-BA2C-53F3E9C99F95}">
      <dgm:prSet/>
      <dgm:spPr/>
      <dgm:t>
        <a:bodyPr/>
        <a:lstStyle/>
        <a:p>
          <a:endParaRPr lang="en-US"/>
        </a:p>
      </dgm:t>
    </dgm:pt>
    <dgm:pt modelId="{D8D38239-630E-4D2E-B1CF-E9F37C98A252}" type="pres">
      <dgm:prSet presAssocID="{52455161-F2B4-4649-96A6-9D55B0B704CF}" presName="linear" presStyleCnt="0">
        <dgm:presLayoutVars>
          <dgm:dir/>
          <dgm:animLvl val="lvl"/>
          <dgm:resizeHandles val="exact"/>
        </dgm:presLayoutVars>
      </dgm:prSet>
      <dgm:spPr/>
    </dgm:pt>
    <dgm:pt modelId="{107BE865-2811-4568-B87F-35EC8810AB5F}" type="pres">
      <dgm:prSet presAssocID="{FAF2BABB-6B0B-429F-B5C9-628044D9A435}" presName="parentLin" presStyleCnt="0"/>
      <dgm:spPr/>
    </dgm:pt>
    <dgm:pt modelId="{12DB3CC8-29BC-4D68-B78A-8E6AB495CA6E}" type="pres">
      <dgm:prSet presAssocID="{FAF2BABB-6B0B-429F-B5C9-628044D9A435}" presName="parentLeftMargin" presStyleLbl="node1" presStyleIdx="0" presStyleCnt="3"/>
      <dgm:spPr/>
    </dgm:pt>
    <dgm:pt modelId="{5347AD51-574B-464D-982B-CAB1C74A0C90}" type="pres">
      <dgm:prSet presAssocID="{FAF2BABB-6B0B-429F-B5C9-628044D9A435}" presName="parentText" presStyleLbl="node1" presStyleIdx="0" presStyleCnt="3">
        <dgm:presLayoutVars>
          <dgm:chMax val="0"/>
          <dgm:bulletEnabled val="1"/>
        </dgm:presLayoutVars>
      </dgm:prSet>
      <dgm:spPr/>
    </dgm:pt>
    <dgm:pt modelId="{C4A9B67E-8DC8-4315-9A41-1C331D5CF13B}" type="pres">
      <dgm:prSet presAssocID="{FAF2BABB-6B0B-429F-B5C9-628044D9A435}" presName="negativeSpace" presStyleCnt="0"/>
      <dgm:spPr/>
    </dgm:pt>
    <dgm:pt modelId="{0B40C5AA-3FD0-49EF-86CD-8EC1AF642736}" type="pres">
      <dgm:prSet presAssocID="{FAF2BABB-6B0B-429F-B5C9-628044D9A435}" presName="childText" presStyleLbl="conFgAcc1" presStyleIdx="0" presStyleCnt="3">
        <dgm:presLayoutVars>
          <dgm:bulletEnabled val="1"/>
        </dgm:presLayoutVars>
      </dgm:prSet>
      <dgm:spPr/>
    </dgm:pt>
    <dgm:pt modelId="{D73CC27D-C730-462C-9617-82909F8D2600}" type="pres">
      <dgm:prSet presAssocID="{35C5CA6D-FF4C-47F7-9720-FBB11EB71292}" presName="spaceBetweenRectangles" presStyleCnt="0"/>
      <dgm:spPr/>
    </dgm:pt>
    <dgm:pt modelId="{3E0638B7-56BB-4B5A-BC67-1D1CA0900B0C}" type="pres">
      <dgm:prSet presAssocID="{7CF14266-566B-4E22-AAD8-96CC49F7631F}" presName="parentLin" presStyleCnt="0"/>
      <dgm:spPr/>
    </dgm:pt>
    <dgm:pt modelId="{0331C2F0-E975-4EAE-8874-6BF122FAD7C6}" type="pres">
      <dgm:prSet presAssocID="{7CF14266-566B-4E22-AAD8-96CC49F7631F}" presName="parentLeftMargin" presStyleLbl="node1" presStyleIdx="0" presStyleCnt="3"/>
      <dgm:spPr/>
    </dgm:pt>
    <dgm:pt modelId="{7697BB2D-3BBF-48DC-AFF0-9E813694F236}" type="pres">
      <dgm:prSet presAssocID="{7CF14266-566B-4E22-AAD8-96CC49F7631F}" presName="parentText" presStyleLbl="node1" presStyleIdx="1" presStyleCnt="3">
        <dgm:presLayoutVars>
          <dgm:chMax val="0"/>
          <dgm:bulletEnabled val="1"/>
        </dgm:presLayoutVars>
      </dgm:prSet>
      <dgm:spPr/>
    </dgm:pt>
    <dgm:pt modelId="{932606D6-054C-456B-8E58-BFF2756DAE21}" type="pres">
      <dgm:prSet presAssocID="{7CF14266-566B-4E22-AAD8-96CC49F7631F}" presName="negativeSpace" presStyleCnt="0"/>
      <dgm:spPr/>
    </dgm:pt>
    <dgm:pt modelId="{18FA9732-C395-4449-8AD7-653BC1BEB86B}" type="pres">
      <dgm:prSet presAssocID="{7CF14266-566B-4E22-AAD8-96CC49F7631F}" presName="childText" presStyleLbl="conFgAcc1" presStyleIdx="1" presStyleCnt="3">
        <dgm:presLayoutVars>
          <dgm:bulletEnabled val="1"/>
        </dgm:presLayoutVars>
      </dgm:prSet>
      <dgm:spPr/>
    </dgm:pt>
    <dgm:pt modelId="{BD83B4EA-51F8-4ECA-8CC4-4448A5AE7ED0}" type="pres">
      <dgm:prSet presAssocID="{E571D6D8-D24C-4173-A1C7-AE1E532CEC79}" presName="spaceBetweenRectangles" presStyleCnt="0"/>
      <dgm:spPr/>
    </dgm:pt>
    <dgm:pt modelId="{AF21FBD6-BAA3-4D49-AC3B-05DBD71022CB}" type="pres">
      <dgm:prSet presAssocID="{73FACB3D-4E39-47A8-B38E-0CBFDF45D643}" presName="parentLin" presStyleCnt="0"/>
      <dgm:spPr/>
    </dgm:pt>
    <dgm:pt modelId="{D64951D2-BF3A-43CE-A335-8E12C00C6398}" type="pres">
      <dgm:prSet presAssocID="{73FACB3D-4E39-47A8-B38E-0CBFDF45D643}" presName="parentLeftMargin" presStyleLbl="node1" presStyleIdx="1" presStyleCnt="3"/>
      <dgm:spPr/>
    </dgm:pt>
    <dgm:pt modelId="{6F2C8F3E-DBB4-4C3A-8D76-185688DA848B}" type="pres">
      <dgm:prSet presAssocID="{73FACB3D-4E39-47A8-B38E-0CBFDF45D643}" presName="parentText" presStyleLbl="node1" presStyleIdx="2" presStyleCnt="3">
        <dgm:presLayoutVars>
          <dgm:chMax val="0"/>
          <dgm:bulletEnabled val="1"/>
        </dgm:presLayoutVars>
      </dgm:prSet>
      <dgm:spPr/>
    </dgm:pt>
    <dgm:pt modelId="{127BB248-4878-43C3-BD0C-423D0DF5D1A2}" type="pres">
      <dgm:prSet presAssocID="{73FACB3D-4E39-47A8-B38E-0CBFDF45D643}" presName="negativeSpace" presStyleCnt="0"/>
      <dgm:spPr/>
    </dgm:pt>
    <dgm:pt modelId="{F7ACB443-C91F-4378-B879-14B8D6A3EFDC}" type="pres">
      <dgm:prSet presAssocID="{73FACB3D-4E39-47A8-B38E-0CBFDF45D643}" presName="childText" presStyleLbl="conFgAcc1" presStyleIdx="2" presStyleCnt="3">
        <dgm:presLayoutVars>
          <dgm:bulletEnabled val="1"/>
        </dgm:presLayoutVars>
      </dgm:prSet>
      <dgm:spPr/>
    </dgm:pt>
  </dgm:ptLst>
  <dgm:cxnLst>
    <dgm:cxn modelId="{E1CBDD15-CE41-4F1A-B6F3-EF0A979E85AE}" srcId="{7CF14266-566B-4E22-AAD8-96CC49F7631F}" destId="{4670C14E-7380-4563-B607-31D854FEE412}" srcOrd="0" destOrd="0" parTransId="{2C3C4815-ACBD-4E00-8076-EED49890C78A}" sibTransId="{F4FA0EC8-893B-4651-98A1-FC0CA52A94CF}"/>
    <dgm:cxn modelId="{C3973128-086B-4C39-9BD4-7A0033B2D806}" srcId="{52455161-F2B4-4649-96A6-9D55B0B704CF}" destId="{7CF14266-566B-4E22-AAD8-96CC49F7631F}" srcOrd="1" destOrd="0" parTransId="{97EEBC45-D15F-4FCA-AB5B-BFF712A4D3D7}" sibTransId="{E571D6D8-D24C-4173-A1C7-AE1E532CEC79}"/>
    <dgm:cxn modelId="{63B51A3C-9248-4521-893B-19C3308E3431}" type="presOf" srcId="{FAF2BABB-6B0B-429F-B5C9-628044D9A435}" destId="{12DB3CC8-29BC-4D68-B78A-8E6AB495CA6E}" srcOrd="0" destOrd="0" presId="urn:microsoft.com/office/officeart/2005/8/layout/list1"/>
    <dgm:cxn modelId="{6CF0213E-37FD-456B-B66C-E26A21B59966}" type="presOf" srcId="{4670C14E-7380-4563-B607-31D854FEE412}" destId="{18FA9732-C395-4449-8AD7-653BC1BEB86B}" srcOrd="0" destOrd="0" presId="urn:microsoft.com/office/officeart/2005/8/layout/list1"/>
    <dgm:cxn modelId="{294F0F5C-4E42-4DE3-9EB1-3C0D14223E38}" type="presOf" srcId="{7CF14266-566B-4E22-AAD8-96CC49F7631F}" destId="{0331C2F0-E975-4EAE-8874-6BF122FAD7C6}" srcOrd="0" destOrd="0" presId="urn:microsoft.com/office/officeart/2005/8/layout/list1"/>
    <dgm:cxn modelId="{B297456A-D5E7-4187-A70E-2BFC4F1BA0B6}" type="presOf" srcId="{110AF957-FF6D-47EA-8C05-1C24017CB121}" destId="{F7ACB443-C91F-4378-B879-14B8D6A3EFDC}" srcOrd="0" destOrd="0" presId="urn:microsoft.com/office/officeart/2005/8/layout/list1"/>
    <dgm:cxn modelId="{67CD054C-5090-4055-924F-18F928EA9035}" type="presOf" srcId="{ABD2208A-CCF6-45E0-93E7-79F048C122E0}" destId="{18FA9732-C395-4449-8AD7-653BC1BEB86B}" srcOrd="0" destOrd="2" presId="urn:microsoft.com/office/officeart/2005/8/layout/list1"/>
    <dgm:cxn modelId="{CCE8FA4D-649B-424D-98A6-D9252BF5AF4F}" srcId="{4670C14E-7380-4563-B607-31D854FEE412}" destId="{F8113DA6-52AD-4928-B114-7C41825460F3}" srcOrd="0" destOrd="0" parTransId="{6C097A6D-6EB4-47AC-8CBE-1E4F0A0FB6C9}" sibTransId="{BEAE0CB9-B795-49E6-A0B8-E00BC703FD85}"/>
    <dgm:cxn modelId="{3C511278-3420-4D04-AD0F-67404AF24A08}" type="presOf" srcId="{F8113DA6-52AD-4928-B114-7C41825460F3}" destId="{18FA9732-C395-4449-8AD7-653BC1BEB86B}" srcOrd="0" destOrd="1" presId="urn:microsoft.com/office/officeart/2005/8/layout/list1"/>
    <dgm:cxn modelId="{141D5C81-0641-4274-93FE-36B68C4B131C}" type="presOf" srcId="{52455161-F2B4-4649-96A6-9D55B0B704CF}" destId="{D8D38239-630E-4D2E-B1CF-E9F37C98A252}" srcOrd="0" destOrd="0" presId="urn:microsoft.com/office/officeart/2005/8/layout/list1"/>
    <dgm:cxn modelId="{C48213A8-E5DC-4C2D-BE26-17CD12077C39}" type="presOf" srcId="{FAF2BABB-6B0B-429F-B5C9-628044D9A435}" destId="{5347AD51-574B-464D-982B-CAB1C74A0C90}" srcOrd="1" destOrd="0" presId="urn:microsoft.com/office/officeart/2005/8/layout/list1"/>
    <dgm:cxn modelId="{6A75A8AB-BF5E-4D82-BA2C-53F3E9C99F95}" srcId="{73FACB3D-4E39-47A8-B38E-0CBFDF45D643}" destId="{110AF957-FF6D-47EA-8C05-1C24017CB121}" srcOrd="0" destOrd="0" parTransId="{F29E593A-2B5E-4DE9-A5B9-FDAEA7C28880}" sibTransId="{D9DC54BD-230C-4DFA-AEAB-DBD1421C1F9B}"/>
    <dgm:cxn modelId="{68D7FDB8-B780-44BB-88E9-7D12F891C37E}" type="presOf" srcId="{73FACB3D-4E39-47A8-B38E-0CBFDF45D643}" destId="{6F2C8F3E-DBB4-4C3A-8D76-185688DA848B}" srcOrd="1" destOrd="0" presId="urn:microsoft.com/office/officeart/2005/8/layout/list1"/>
    <dgm:cxn modelId="{49478CC1-6D5E-4180-9CFD-65F97E256F94}" type="presOf" srcId="{7CF14266-566B-4E22-AAD8-96CC49F7631F}" destId="{7697BB2D-3BBF-48DC-AFF0-9E813694F236}" srcOrd="1" destOrd="0" presId="urn:microsoft.com/office/officeart/2005/8/layout/list1"/>
    <dgm:cxn modelId="{D41E40DB-567A-4FC6-829B-071EF5AFFBE5}" srcId="{52455161-F2B4-4649-96A6-9D55B0B704CF}" destId="{FAF2BABB-6B0B-429F-B5C9-628044D9A435}" srcOrd="0" destOrd="0" parTransId="{B6B0B942-CB1E-4D8B-A961-F392F80D9473}" sibTransId="{35C5CA6D-FF4C-47F7-9720-FBB11EB71292}"/>
    <dgm:cxn modelId="{63E454E5-646B-4E14-83CD-70C424BAEF8F}" srcId="{52455161-F2B4-4649-96A6-9D55B0B704CF}" destId="{73FACB3D-4E39-47A8-B38E-0CBFDF45D643}" srcOrd="2" destOrd="0" parTransId="{02813F20-7DDA-478F-9901-10E607CC2544}" sibTransId="{C13742C6-78DA-497A-B06B-3CD9AAA31446}"/>
    <dgm:cxn modelId="{07D659ED-8C3F-495A-90F1-047EFE1BBB1D}" type="presOf" srcId="{73FACB3D-4E39-47A8-B38E-0CBFDF45D643}" destId="{D64951D2-BF3A-43CE-A335-8E12C00C6398}" srcOrd="0" destOrd="0" presId="urn:microsoft.com/office/officeart/2005/8/layout/list1"/>
    <dgm:cxn modelId="{DB68BBF5-92BE-43D3-AE47-F36E8FAA226A}" srcId="{FAF2BABB-6B0B-429F-B5C9-628044D9A435}" destId="{499B5454-07F7-4353-B0D6-A49D3556AFD4}" srcOrd="0" destOrd="0" parTransId="{B57AF319-96C0-4A52-8B9C-D668E910C13C}" sibTransId="{BC1FC79D-AE8C-4EED-8319-4549AF59467B}"/>
    <dgm:cxn modelId="{7EE6B5F7-0108-4E1C-BEBA-A418634977B2}" srcId="{4670C14E-7380-4563-B607-31D854FEE412}" destId="{ABD2208A-CCF6-45E0-93E7-79F048C122E0}" srcOrd="1" destOrd="0" parTransId="{C9F3FF17-46EC-4745-8C0D-A88219981967}" sibTransId="{9B584832-59D7-4D34-AF2A-AE6DC7807ECB}"/>
    <dgm:cxn modelId="{DCA2D2F7-2EBF-40B7-8CE4-41CC13E9D27C}" type="presOf" srcId="{499B5454-07F7-4353-B0D6-A49D3556AFD4}" destId="{0B40C5AA-3FD0-49EF-86CD-8EC1AF642736}" srcOrd="0" destOrd="0" presId="urn:microsoft.com/office/officeart/2005/8/layout/list1"/>
    <dgm:cxn modelId="{08165428-3A35-4EC1-A0EB-67B41A87FDC1}" type="presParOf" srcId="{D8D38239-630E-4D2E-B1CF-E9F37C98A252}" destId="{107BE865-2811-4568-B87F-35EC8810AB5F}" srcOrd="0" destOrd="0" presId="urn:microsoft.com/office/officeart/2005/8/layout/list1"/>
    <dgm:cxn modelId="{F9E9CF61-F66A-4CBC-B26E-C79E050ABFB2}" type="presParOf" srcId="{107BE865-2811-4568-B87F-35EC8810AB5F}" destId="{12DB3CC8-29BC-4D68-B78A-8E6AB495CA6E}" srcOrd="0" destOrd="0" presId="urn:microsoft.com/office/officeart/2005/8/layout/list1"/>
    <dgm:cxn modelId="{177CE5AF-8D49-4865-8483-B40C18E27701}" type="presParOf" srcId="{107BE865-2811-4568-B87F-35EC8810AB5F}" destId="{5347AD51-574B-464D-982B-CAB1C74A0C90}" srcOrd="1" destOrd="0" presId="urn:microsoft.com/office/officeart/2005/8/layout/list1"/>
    <dgm:cxn modelId="{FBF343F3-5BEC-460A-8134-54645A0770FD}" type="presParOf" srcId="{D8D38239-630E-4D2E-B1CF-E9F37C98A252}" destId="{C4A9B67E-8DC8-4315-9A41-1C331D5CF13B}" srcOrd="1" destOrd="0" presId="urn:microsoft.com/office/officeart/2005/8/layout/list1"/>
    <dgm:cxn modelId="{94CA23BD-8055-4D91-9852-07D16E3D52E7}" type="presParOf" srcId="{D8D38239-630E-4D2E-B1CF-E9F37C98A252}" destId="{0B40C5AA-3FD0-49EF-86CD-8EC1AF642736}" srcOrd="2" destOrd="0" presId="urn:microsoft.com/office/officeart/2005/8/layout/list1"/>
    <dgm:cxn modelId="{7819F392-AE12-45B4-9A3F-AD0D75E9B9B9}" type="presParOf" srcId="{D8D38239-630E-4D2E-B1CF-E9F37C98A252}" destId="{D73CC27D-C730-462C-9617-82909F8D2600}" srcOrd="3" destOrd="0" presId="urn:microsoft.com/office/officeart/2005/8/layout/list1"/>
    <dgm:cxn modelId="{C6AFB4E9-FFE6-4B11-BE92-585C0DFF8717}" type="presParOf" srcId="{D8D38239-630E-4D2E-B1CF-E9F37C98A252}" destId="{3E0638B7-56BB-4B5A-BC67-1D1CA0900B0C}" srcOrd="4" destOrd="0" presId="urn:microsoft.com/office/officeart/2005/8/layout/list1"/>
    <dgm:cxn modelId="{87DA8678-4ECB-4AD6-8D7B-45F660A83B9E}" type="presParOf" srcId="{3E0638B7-56BB-4B5A-BC67-1D1CA0900B0C}" destId="{0331C2F0-E975-4EAE-8874-6BF122FAD7C6}" srcOrd="0" destOrd="0" presId="urn:microsoft.com/office/officeart/2005/8/layout/list1"/>
    <dgm:cxn modelId="{336E5291-91EE-4306-B2B7-759119007316}" type="presParOf" srcId="{3E0638B7-56BB-4B5A-BC67-1D1CA0900B0C}" destId="{7697BB2D-3BBF-48DC-AFF0-9E813694F236}" srcOrd="1" destOrd="0" presId="urn:microsoft.com/office/officeart/2005/8/layout/list1"/>
    <dgm:cxn modelId="{CEB26004-003B-4FFA-BC4C-E053871130B8}" type="presParOf" srcId="{D8D38239-630E-4D2E-B1CF-E9F37C98A252}" destId="{932606D6-054C-456B-8E58-BFF2756DAE21}" srcOrd="5" destOrd="0" presId="urn:microsoft.com/office/officeart/2005/8/layout/list1"/>
    <dgm:cxn modelId="{24E040AC-8E72-4D7A-99F9-642E3E87C11D}" type="presParOf" srcId="{D8D38239-630E-4D2E-B1CF-E9F37C98A252}" destId="{18FA9732-C395-4449-8AD7-653BC1BEB86B}" srcOrd="6" destOrd="0" presId="urn:microsoft.com/office/officeart/2005/8/layout/list1"/>
    <dgm:cxn modelId="{65449D14-20F2-4328-9568-C4CDA4692E66}" type="presParOf" srcId="{D8D38239-630E-4D2E-B1CF-E9F37C98A252}" destId="{BD83B4EA-51F8-4ECA-8CC4-4448A5AE7ED0}" srcOrd="7" destOrd="0" presId="urn:microsoft.com/office/officeart/2005/8/layout/list1"/>
    <dgm:cxn modelId="{55410408-25F4-41EF-A940-CBCF30E895A9}" type="presParOf" srcId="{D8D38239-630E-4D2E-B1CF-E9F37C98A252}" destId="{AF21FBD6-BAA3-4D49-AC3B-05DBD71022CB}" srcOrd="8" destOrd="0" presId="urn:microsoft.com/office/officeart/2005/8/layout/list1"/>
    <dgm:cxn modelId="{9EA163DA-8354-49DB-881D-B2590E73995E}" type="presParOf" srcId="{AF21FBD6-BAA3-4D49-AC3B-05DBD71022CB}" destId="{D64951D2-BF3A-43CE-A335-8E12C00C6398}" srcOrd="0" destOrd="0" presId="urn:microsoft.com/office/officeart/2005/8/layout/list1"/>
    <dgm:cxn modelId="{23F71B2E-1D11-4D2B-BA10-B7D7B276D9DA}" type="presParOf" srcId="{AF21FBD6-BAA3-4D49-AC3B-05DBD71022CB}" destId="{6F2C8F3E-DBB4-4C3A-8D76-185688DA848B}" srcOrd="1" destOrd="0" presId="urn:microsoft.com/office/officeart/2005/8/layout/list1"/>
    <dgm:cxn modelId="{B7E11B49-383D-43FD-99E0-2DE745F0930E}" type="presParOf" srcId="{D8D38239-630E-4D2E-B1CF-E9F37C98A252}" destId="{127BB248-4878-43C3-BD0C-423D0DF5D1A2}" srcOrd="9" destOrd="0" presId="urn:microsoft.com/office/officeart/2005/8/layout/list1"/>
    <dgm:cxn modelId="{24DD3B84-59FF-4318-87C4-B0D92C77D8F4}" type="presParOf" srcId="{D8D38239-630E-4D2E-B1CF-E9F37C98A252}" destId="{F7ACB443-C91F-4378-B879-14B8D6A3EFD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13EBF6-9C86-4EFC-95A7-39143841055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0377694-E746-4D03-9EB0-2DD188A62167}">
      <dgm:prSet/>
      <dgm:spPr/>
      <dgm:t>
        <a:bodyPr/>
        <a:lstStyle/>
        <a:p>
          <a:pPr>
            <a:lnSpc>
              <a:spcPct val="100000"/>
            </a:lnSpc>
          </a:pPr>
          <a:r>
            <a:rPr lang="en-US">
              <a:latin typeface="Calibri"/>
            </a:rPr>
            <a:t>Convolutional neural networks are widely use in image classification</a:t>
          </a:r>
          <a:r>
            <a:rPr lang="en-US"/>
            <a:t>.</a:t>
          </a:r>
        </a:p>
      </dgm:t>
    </dgm:pt>
    <dgm:pt modelId="{B81E5939-F200-4B72-B9DF-437C62E0F36A}" type="parTrans" cxnId="{F05A4488-2417-4462-B686-3E0CF285C1DF}">
      <dgm:prSet/>
      <dgm:spPr/>
      <dgm:t>
        <a:bodyPr/>
        <a:lstStyle/>
        <a:p>
          <a:endParaRPr lang="en-US"/>
        </a:p>
      </dgm:t>
    </dgm:pt>
    <dgm:pt modelId="{4FF0808B-ECFF-4949-8E31-8A7D6A49C06B}" type="sibTrans" cxnId="{F05A4488-2417-4462-B686-3E0CF285C1DF}">
      <dgm:prSet/>
      <dgm:spPr/>
      <dgm:t>
        <a:bodyPr/>
        <a:lstStyle/>
        <a:p>
          <a:endParaRPr lang="en-US"/>
        </a:p>
      </dgm:t>
    </dgm:pt>
    <dgm:pt modelId="{BE4D69D0-A94B-4E67-81F1-80E0C9CDD878}">
      <dgm:prSet/>
      <dgm:spPr/>
      <dgm:t>
        <a:bodyPr/>
        <a:lstStyle/>
        <a:p>
          <a:pPr>
            <a:lnSpc>
              <a:spcPct val="100000"/>
            </a:lnSpc>
          </a:pPr>
          <a:r>
            <a:rPr lang="en-US">
              <a:latin typeface="Calibri"/>
            </a:rPr>
            <a:t>Disease diagnosis using medical images are popular</a:t>
          </a:r>
          <a:r>
            <a:rPr lang="en-US"/>
            <a:t>.</a:t>
          </a:r>
        </a:p>
      </dgm:t>
    </dgm:pt>
    <dgm:pt modelId="{FBE9014A-1465-4B0B-A486-886E3B24D501}" type="parTrans" cxnId="{41784B8F-5DCF-4A6A-8857-52D45F288A1D}">
      <dgm:prSet/>
      <dgm:spPr/>
      <dgm:t>
        <a:bodyPr/>
        <a:lstStyle/>
        <a:p>
          <a:endParaRPr lang="en-US"/>
        </a:p>
      </dgm:t>
    </dgm:pt>
    <dgm:pt modelId="{408B3528-5609-464D-A522-39F5049C124A}" type="sibTrans" cxnId="{41784B8F-5DCF-4A6A-8857-52D45F288A1D}">
      <dgm:prSet/>
      <dgm:spPr/>
      <dgm:t>
        <a:bodyPr/>
        <a:lstStyle/>
        <a:p>
          <a:endParaRPr lang="en-US"/>
        </a:p>
      </dgm:t>
    </dgm:pt>
    <dgm:pt modelId="{89523E25-F41B-4BC8-81E9-CC0EA594BBA8}">
      <dgm:prSet/>
      <dgm:spPr/>
      <dgm:t>
        <a:bodyPr/>
        <a:lstStyle/>
        <a:p>
          <a:pPr>
            <a:lnSpc>
              <a:spcPct val="100000"/>
            </a:lnSpc>
          </a:pPr>
          <a:r>
            <a:rPr lang="en-US">
              <a:latin typeface="Calibri"/>
            </a:rPr>
            <a:t>Since the CNNs are balck box models the predictions are uninterpritable.</a:t>
          </a:r>
          <a:endParaRPr lang="en-US"/>
        </a:p>
      </dgm:t>
    </dgm:pt>
    <dgm:pt modelId="{96E17EFA-D947-43B3-BD76-49F20E975F25}" type="parTrans" cxnId="{F98345E0-C0D5-412D-913F-77716AB76F6D}">
      <dgm:prSet/>
      <dgm:spPr/>
      <dgm:t>
        <a:bodyPr/>
        <a:lstStyle/>
        <a:p>
          <a:endParaRPr lang="en-US"/>
        </a:p>
      </dgm:t>
    </dgm:pt>
    <dgm:pt modelId="{5CD7CAFC-B73B-4747-88E7-6B485B26753D}" type="sibTrans" cxnId="{F98345E0-C0D5-412D-913F-77716AB76F6D}">
      <dgm:prSet/>
      <dgm:spPr/>
      <dgm:t>
        <a:bodyPr/>
        <a:lstStyle/>
        <a:p>
          <a:endParaRPr lang="en-US"/>
        </a:p>
      </dgm:t>
    </dgm:pt>
    <dgm:pt modelId="{A63B6BDC-B187-45CE-ADA1-26004BF2B83C}">
      <dgm:prSet/>
      <dgm:spPr/>
      <dgm:t>
        <a:bodyPr/>
        <a:lstStyle/>
        <a:p>
          <a:pPr>
            <a:lnSpc>
              <a:spcPct val="100000"/>
            </a:lnSpc>
          </a:pPr>
          <a:r>
            <a:rPr lang="en-US">
              <a:latin typeface="Calibri"/>
            </a:rPr>
            <a:t>Current image based disease diagnosis systems are unilizing single method of explanations</a:t>
          </a:r>
          <a:r>
            <a:rPr lang="en-US"/>
            <a:t>.</a:t>
          </a:r>
        </a:p>
      </dgm:t>
    </dgm:pt>
    <dgm:pt modelId="{5C09B9EF-A309-4D06-8CC0-61E576B9A856}" type="parTrans" cxnId="{B18AD123-7491-4C2D-AD68-AA825B9D7C41}">
      <dgm:prSet/>
      <dgm:spPr/>
      <dgm:t>
        <a:bodyPr/>
        <a:lstStyle/>
        <a:p>
          <a:endParaRPr lang="en-US"/>
        </a:p>
      </dgm:t>
    </dgm:pt>
    <dgm:pt modelId="{C0A53D6B-5916-48A7-89C9-8030AB458A3F}" type="sibTrans" cxnId="{B18AD123-7491-4C2D-AD68-AA825B9D7C41}">
      <dgm:prSet/>
      <dgm:spPr/>
      <dgm:t>
        <a:bodyPr/>
        <a:lstStyle/>
        <a:p>
          <a:endParaRPr lang="en-US"/>
        </a:p>
      </dgm:t>
    </dgm:pt>
    <dgm:pt modelId="{7018C6A0-B70A-4145-B29B-58AE1AB9E46D}">
      <dgm:prSet/>
      <dgm:spPr/>
      <dgm:t>
        <a:bodyPr/>
        <a:lstStyle/>
        <a:p>
          <a:pPr>
            <a:lnSpc>
              <a:spcPct val="100000"/>
            </a:lnSpc>
          </a:pPr>
          <a:r>
            <a:rPr lang="en-US">
              <a:latin typeface="Calibri"/>
            </a:rPr>
            <a:t>Use of multiple explanation methods to explain a prediction given by CNN increase the confidence of the decision</a:t>
          </a:r>
          <a:r>
            <a:rPr lang="en-US"/>
            <a:t>.</a:t>
          </a:r>
        </a:p>
      </dgm:t>
    </dgm:pt>
    <dgm:pt modelId="{148B99F4-C048-48F9-933B-213F67C6216A}" type="parTrans" cxnId="{FFCACD3A-1C34-4879-87D0-443C47C40C81}">
      <dgm:prSet/>
      <dgm:spPr/>
      <dgm:t>
        <a:bodyPr/>
        <a:lstStyle/>
        <a:p>
          <a:endParaRPr lang="en-US"/>
        </a:p>
      </dgm:t>
    </dgm:pt>
    <dgm:pt modelId="{D2C0BA7F-EDA2-47E2-AF0B-29AFBE9D97F3}" type="sibTrans" cxnId="{FFCACD3A-1C34-4879-87D0-443C47C40C81}">
      <dgm:prSet/>
      <dgm:spPr/>
      <dgm:t>
        <a:bodyPr/>
        <a:lstStyle/>
        <a:p>
          <a:endParaRPr lang="en-US"/>
        </a:p>
      </dgm:t>
    </dgm:pt>
    <dgm:pt modelId="{8F2E8E66-C4D5-4E60-B9DE-F6F18D1D1C23}" type="pres">
      <dgm:prSet presAssocID="{2713EBF6-9C86-4EFC-95A7-39143841055B}" presName="root" presStyleCnt="0">
        <dgm:presLayoutVars>
          <dgm:dir/>
          <dgm:resizeHandles val="exact"/>
        </dgm:presLayoutVars>
      </dgm:prSet>
      <dgm:spPr/>
    </dgm:pt>
    <dgm:pt modelId="{1252FDB7-0345-4C26-8E8A-B174D527CA35}" type="pres">
      <dgm:prSet presAssocID="{40377694-E746-4D03-9EB0-2DD188A62167}" presName="compNode" presStyleCnt="0"/>
      <dgm:spPr/>
    </dgm:pt>
    <dgm:pt modelId="{F60F322F-E7D9-4015-8274-07A1B6BCA001}" type="pres">
      <dgm:prSet presAssocID="{40377694-E746-4D03-9EB0-2DD188A62167}" presName="bgRect" presStyleLbl="bgShp" presStyleIdx="0" presStyleCnt="5"/>
      <dgm:spPr/>
    </dgm:pt>
    <dgm:pt modelId="{3991FCDA-C0EF-40B0-800F-3B75B92E3BCC}" type="pres">
      <dgm:prSet presAssocID="{40377694-E746-4D03-9EB0-2DD188A6216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BB923B58-487F-4C91-89AB-3027A40A9238}" type="pres">
      <dgm:prSet presAssocID="{40377694-E746-4D03-9EB0-2DD188A62167}" presName="spaceRect" presStyleCnt="0"/>
      <dgm:spPr/>
    </dgm:pt>
    <dgm:pt modelId="{8B3F6ED6-B449-45EF-9A26-4C9E283D835C}" type="pres">
      <dgm:prSet presAssocID="{40377694-E746-4D03-9EB0-2DD188A62167}" presName="parTx" presStyleLbl="revTx" presStyleIdx="0" presStyleCnt="5">
        <dgm:presLayoutVars>
          <dgm:chMax val="0"/>
          <dgm:chPref val="0"/>
        </dgm:presLayoutVars>
      </dgm:prSet>
      <dgm:spPr/>
    </dgm:pt>
    <dgm:pt modelId="{DF788517-9867-464C-9BAB-566466D6FF96}" type="pres">
      <dgm:prSet presAssocID="{4FF0808B-ECFF-4949-8E31-8A7D6A49C06B}" presName="sibTrans" presStyleCnt="0"/>
      <dgm:spPr/>
    </dgm:pt>
    <dgm:pt modelId="{44BF047B-79AE-4449-ABAC-5B507D4B63E6}" type="pres">
      <dgm:prSet presAssocID="{BE4D69D0-A94B-4E67-81F1-80E0C9CDD878}" presName="compNode" presStyleCnt="0"/>
      <dgm:spPr/>
    </dgm:pt>
    <dgm:pt modelId="{06D9FD3A-3CC6-4004-99A4-C938CDDBD577}" type="pres">
      <dgm:prSet presAssocID="{BE4D69D0-A94B-4E67-81F1-80E0C9CDD878}" presName="bgRect" presStyleLbl="bgShp" presStyleIdx="1" presStyleCnt="5"/>
      <dgm:spPr/>
    </dgm:pt>
    <dgm:pt modelId="{8CF38FD8-316E-4B4D-84B8-8E0F9D49FE32}" type="pres">
      <dgm:prSet presAssocID="{BE4D69D0-A94B-4E67-81F1-80E0C9CDD87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est scene"/>
        </a:ext>
      </dgm:extLst>
    </dgm:pt>
    <dgm:pt modelId="{514834AF-2F38-44A0-8A18-30DCADE05CB4}" type="pres">
      <dgm:prSet presAssocID="{BE4D69D0-A94B-4E67-81F1-80E0C9CDD878}" presName="spaceRect" presStyleCnt="0"/>
      <dgm:spPr/>
    </dgm:pt>
    <dgm:pt modelId="{DA42C588-E294-4378-8126-4CFE03DB5A1C}" type="pres">
      <dgm:prSet presAssocID="{BE4D69D0-A94B-4E67-81F1-80E0C9CDD878}" presName="parTx" presStyleLbl="revTx" presStyleIdx="1" presStyleCnt="5">
        <dgm:presLayoutVars>
          <dgm:chMax val="0"/>
          <dgm:chPref val="0"/>
        </dgm:presLayoutVars>
      </dgm:prSet>
      <dgm:spPr/>
    </dgm:pt>
    <dgm:pt modelId="{E389B858-CEEF-496A-AE3B-A5106DDE4990}" type="pres">
      <dgm:prSet presAssocID="{408B3528-5609-464D-A522-39F5049C124A}" presName="sibTrans" presStyleCnt="0"/>
      <dgm:spPr/>
    </dgm:pt>
    <dgm:pt modelId="{B5D48765-A9DA-405E-9313-8B078F750E21}" type="pres">
      <dgm:prSet presAssocID="{89523E25-F41B-4BC8-81E9-CC0EA594BBA8}" presName="compNode" presStyleCnt="0"/>
      <dgm:spPr/>
    </dgm:pt>
    <dgm:pt modelId="{832C3217-A7AB-466F-953D-2A8079A42198}" type="pres">
      <dgm:prSet presAssocID="{89523E25-F41B-4BC8-81E9-CC0EA594BBA8}" presName="bgRect" presStyleLbl="bgShp" presStyleIdx="2" presStyleCnt="5"/>
      <dgm:spPr/>
    </dgm:pt>
    <dgm:pt modelId="{F600205D-7426-47C1-8DA4-719ED1AE0062}" type="pres">
      <dgm:prSet presAssocID="{89523E25-F41B-4BC8-81E9-CC0EA594BBA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E7F350D1-2512-4DA1-97A3-12EBD0184C91}" type="pres">
      <dgm:prSet presAssocID="{89523E25-F41B-4BC8-81E9-CC0EA594BBA8}" presName="spaceRect" presStyleCnt="0"/>
      <dgm:spPr/>
    </dgm:pt>
    <dgm:pt modelId="{8F1FB184-9E8E-4358-B413-8EB03A8D3388}" type="pres">
      <dgm:prSet presAssocID="{89523E25-F41B-4BC8-81E9-CC0EA594BBA8}" presName="parTx" presStyleLbl="revTx" presStyleIdx="2" presStyleCnt="5">
        <dgm:presLayoutVars>
          <dgm:chMax val="0"/>
          <dgm:chPref val="0"/>
        </dgm:presLayoutVars>
      </dgm:prSet>
      <dgm:spPr/>
    </dgm:pt>
    <dgm:pt modelId="{0F1C29EE-CFC8-4065-BA80-20DD942685C7}" type="pres">
      <dgm:prSet presAssocID="{5CD7CAFC-B73B-4747-88E7-6B485B26753D}" presName="sibTrans" presStyleCnt="0"/>
      <dgm:spPr/>
    </dgm:pt>
    <dgm:pt modelId="{DC7E887E-E656-4AA7-BF61-E12500B85AE9}" type="pres">
      <dgm:prSet presAssocID="{A63B6BDC-B187-45CE-ADA1-26004BF2B83C}" presName="compNode" presStyleCnt="0"/>
      <dgm:spPr/>
    </dgm:pt>
    <dgm:pt modelId="{F98E1B34-D0C3-4EE9-8AD1-469A37D0702D}" type="pres">
      <dgm:prSet presAssocID="{A63B6BDC-B187-45CE-ADA1-26004BF2B83C}" presName="bgRect" presStyleLbl="bgShp" presStyleIdx="3" presStyleCnt="5"/>
      <dgm:spPr/>
    </dgm:pt>
    <dgm:pt modelId="{2AA00963-014C-46DB-989C-90E9685954B0}" type="pres">
      <dgm:prSet presAssocID="{A63B6BDC-B187-45CE-ADA1-26004BF2B83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7197E6EE-A3EC-4EE7-8319-F5C0CFFEDC17}" type="pres">
      <dgm:prSet presAssocID="{A63B6BDC-B187-45CE-ADA1-26004BF2B83C}" presName="spaceRect" presStyleCnt="0"/>
      <dgm:spPr/>
    </dgm:pt>
    <dgm:pt modelId="{9CD330E5-E29B-4AF8-BC3C-DD330CF6C457}" type="pres">
      <dgm:prSet presAssocID="{A63B6BDC-B187-45CE-ADA1-26004BF2B83C}" presName="parTx" presStyleLbl="revTx" presStyleIdx="3" presStyleCnt="5">
        <dgm:presLayoutVars>
          <dgm:chMax val="0"/>
          <dgm:chPref val="0"/>
        </dgm:presLayoutVars>
      </dgm:prSet>
      <dgm:spPr/>
    </dgm:pt>
    <dgm:pt modelId="{3D14F3DC-FA28-4079-B414-8EE01BFBAC5B}" type="pres">
      <dgm:prSet presAssocID="{C0A53D6B-5916-48A7-89C9-8030AB458A3F}" presName="sibTrans" presStyleCnt="0"/>
      <dgm:spPr/>
    </dgm:pt>
    <dgm:pt modelId="{AA7617C9-76F2-40CA-996F-E77F61B5B6BB}" type="pres">
      <dgm:prSet presAssocID="{7018C6A0-B70A-4145-B29B-58AE1AB9E46D}" presName="compNode" presStyleCnt="0"/>
      <dgm:spPr/>
    </dgm:pt>
    <dgm:pt modelId="{5F7B6745-1054-4202-8909-BDCDC0CA2652}" type="pres">
      <dgm:prSet presAssocID="{7018C6A0-B70A-4145-B29B-58AE1AB9E46D}" presName="bgRect" presStyleLbl="bgShp" presStyleIdx="4" presStyleCnt="5"/>
      <dgm:spPr/>
    </dgm:pt>
    <dgm:pt modelId="{25D40EED-1E75-4399-9EA6-F7E9A04217DF}" type="pres">
      <dgm:prSet presAssocID="{7018C6A0-B70A-4145-B29B-58AE1AB9E46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rget Audience"/>
        </a:ext>
      </dgm:extLst>
    </dgm:pt>
    <dgm:pt modelId="{5F6C06BD-D13B-4E5E-8B80-45320DA5746F}" type="pres">
      <dgm:prSet presAssocID="{7018C6A0-B70A-4145-B29B-58AE1AB9E46D}" presName="spaceRect" presStyleCnt="0"/>
      <dgm:spPr/>
    </dgm:pt>
    <dgm:pt modelId="{B45842EE-33AC-4BD5-B8C9-DDE89BFD76BE}" type="pres">
      <dgm:prSet presAssocID="{7018C6A0-B70A-4145-B29B-58AE1AB9E46D}" presName="parTx" presStyleLbl="revTx" presStyleIdx="4" presStyleCnt="5">
        <dgm:presLayoutVars>
          <dgm:chMax val="0"/>
          <dgm:chPref val="0"/>
        </dgm:presLayoutVars>
      </dgm:prSet>
      <dgm:spPr/>
    </dgm:pt>
  </dgm:ptLst>
  <dgm:cxnLst>
    <dgm:cxn modelId="{30C8871D-5123-4154-964F-CBAD3C16E0B4}" type="presOf" srcId="{89523E25-F41B-4BC8-81E9-CC0EA594BBA8}" destId="{8F1FB184-9E8E-4358-B413-8EB03A8D3388}" srcOrd="0" destOrd="0" presId="urn:microsoft.com/office/officeart/2018/2/layout/IconVerticalSolidList"/>
    <dgm:cxn modelId="{B18AD123-7491-4C2D-AD68-AA825B9D7C41}" srcId="{2713EBF6-9C86-4EFC-95A7-39143841055B}" destId="{A63B6BDC-B187-45CE-ADA1-26004BF2B83C}" srcOrd="3" destOrd="0" parTransId="{5C09B9EF-A309-4D06-8CC0-61E576B9A856}" sibTransId="{C0A53D6B-5916-48A7-89C9-8030AB458A3F}"/>
    <dgm:cxn modelId="{FFCACD3A-1C34-4879-87D0-443C47C40C81}" srcId="{2713EBF6-9C86-4EFC-95A7-39143841055B}" destId="{7018C6A0-B70A-4145-B29B-58AE1AB9E46D}" srcOrd="4" destOrd="0" parTransId="{148B99F4-C048-48F9-933B-213F67C6216A}" sibTransId="{D2C0BA7F-EDA2-47E2-AF0B-29AFBE9D97F3}"/>
    <dgm:cxn modelId="{9CCDC159-982D-474C-A9A0-CD3EE2DB1CCF}" type="presOf" srcId="{7018C6A0-B70A-4145-B29B-58AE1AB9E46D}" destId="{B45842EE-33AC-4BD5-B8C9-DDE89BFD76BE}" srcOrd="0" destOrd="0" presId="urn:microsoft.com/office/officeart/2018/2/layout/IconVerticalSolidList"/>
    <dgm:cxn modelId="{F05A4488-2417-4462-B686-3E0CF285C1DF}" srcId="{2713EBF6-9C86-4EFC-95A7-39143841055B}" destId="{40377694-E746-4D03-9EB0-2DD188A62167}" srcOrd="0" destOrd="0" parTransId="{B81E5939-F200-4B72-B9DF-437C62E0F36A}" sibTransId="{4FF0808B-ECFF-4949-8E31-8A7D6A49C06B}"/>
    <dgm:cxn modelId="{41784B8F-5DCF-4A6A-8857-52D45F288A1D}" srcId="{2713EBF6-9C86-4EFC-95A7-39143841055B}" destId="{BE4D69D0-A94B-4E67-81F1-80E0C9CDD878}" srcOrd="1" destOrd="0" parTransId="{FBE9014A-1465-4B0B-A486-886E3B24D501}" sibTransId="{408B3528-5609-464D-A522-39F5049C124A}"/>
    <dgm:cxn modelId="{84A7A68F-6666-4DA2-B404-258D220E009E}" type="presOf" srcId="{40377694-E746-4D03-9EB0-2DD188A62167}" destId="{8B3F6ED6-B449-45EF-9A26-4C9E283D835C}" srcOrd="0" destOrd="0" presId="urn:microsoft.com/office/officeart/2018/2/layout/IconVerticalSolidList"/>
    <dgm:cxn modelId="{D734C5AD-573A-4984-9FB3-DC8A4080A3AA}" type="presOf" srcId="{BE4D69D0-A94B-4E67-81F1-80E0C9CDD878}" destId="{DA42C588-E294-4378-8126-4CFE03DB5A1C}" srcOrd="0" destOrd="0" presId="urn:microsoft.com/office/officeart/2018/2/layout/IconVerticalSolidList"/>
    <dgm:cxn modelId="{749DF6BF-9AF6-4D22-9320-DCF8E18DFF69}" type="presOf" srcId="{2713EBF6-9C86-4EFC-95A7-39143841055B}" destId="{8F2E8E66-C4D5-4E60-B9DE-F6F18D1D1C23}" srcOrd="0" destOrd="0" presId="urn:microsoft.com/office/officeart/2018/2/layout/IconVerticalSolidList"/>
    <dgm:cxn modelId="{F98345E0-C0D5-412D-913F-77716AB76F6D}" srcId="{2713EBF6-9C86-4EFC-95A7-39143841055B}" destId="{89523E25-F41B-4BC8-81E9-CC0EA594BBA8}" srcOrd="2" destOrd="0" parTransId="{96E17EFA-D947-43B3-BD76-49F20E975F25}" sibTransId="{5CD7CAFC-B73B-4747-88E7-6B485B26753D}"/>
    <dgm:cxn modelId="{0E6AF7FB-0BE5-4869-9ED4-130B3D30ACAE}" type="presOf" srcId="{A63B6BDC-B187-45CE-ADA1-26004BF2B83C}" destId="{9CD330E5-E29B-4AF8-BC3C-DD330CF6C457}" srcOrd="0" destOrd="0" presId="urn:microsoft.com/office/officeart/2018/2/layout/IconVerticalSolidList"/>
    <dgm:cxn modelId="{6D3871B0-0C19-4C9C-905D-C7C91D47102F}" type="presParOf" srcId="{8F2E8E66-C4D5-4E60-B9DE-F6F18D1D1C23}" destId="{1252FDB7-0345-4C26-8E8A-B174D527CA35}" srcOrd="0" destOrd="0" presId="urn:microsoft.com/office/officeart/2018/2/layout/IconVerticalSolidList"/>
    <dgm:cxn modelId="{C0B1DBD4-914E-49BC-BE5A-685B0A771AB1}" type="presParOf" srcId="{1252FDB7-0345-4C26-8E8A-B174D527CA35}" destId="{F60F322F-E7D9-4015-8274-07A1B6BCA001}" srcOrd="0" destOrd="0" presId="urn:microsoft.com/office/officeart/2018/2/layout/IconVerticalSolidList"/>
    <dgm:cxn modelId="{61645244-B620-4A86-BB88-574B927F1A8C}" type="presParOf" srcId="{1252FDB7-0345-4C26-8E8A-B174D527CA35}" destId="{3991FCDA-C0EF-40B0-800F-3B75B92E3BCC}" srcOrd="1" destOrd="0" presId="urn:microsoft.com/office/officeart/2018/2/layout/IconVerticalSolidList"/>
    <dgm:cxn modelId="{9E27C2A5-74ED-4599-B696-CE9F56A28DFF}" type="presParOf" srcId="{1252FDB7-0345-4C26-8E8A-B174D527CA35}" destId="{BB923B58-487F-4C91-89AB-3027A40A9238}" srcOrd="2" destOrd="0" presId="urn:microsoft.com/office/officeart/2018/2/layout/IconVerticalSolidList"/>
    <dgm:cxn modelId="{391C5F3F-96E1-4080-810F-2DBB03337924}" type="presParOf" srcId="{1252FDB7-0345-4C26-8E8A-B174D527CA35}" destId="{8B3F6ED6-B449-45EF-9A26-4C9E283D835C}" srcOrd="3" destOrd="0" presId="urn:microsoft.com/office/officeart/2018/2/layout/IconVerticalSolidList"/>
    <dgm:cxn modelId="{28616B0D-4D1B-4180-B0F1-67F26692E5C8}" type="presParOf" srcId="{8F2E8E66-C4D5-4E60-B9DE-F6F18D1D1C23}" destId="{DF788517-9867-464C-9BAB-566466D6FF96}" srcOrd="1" destOrd="0" presId="urn:microsoft.com/office/officeart/2018/2/layout/IconVerticalSolidList"/>
    <dgm:cxn modelId="{6605CA60-BB3F-4A22-B6E9-B037B9AE5A8A}" type="presParOf" srcId="{8F2E8E66-C4D5-4E60-B9DE-F6F18D1D1C23}" destId="{44BF047B-79AE-4449-ABAC-5B507D4B63E6}" srcOrd="2" destOrd="0" presId="urn:microsoft.com/office/officeart/2018/2/layout/IconVerticalSolidList"/>
    <dgm:cxn modelId="{23BF04DC-A18C-4172-BCEA-1C79F86B3FB5}" type="presParOf" srcId="{44BF047B-79AE-4449-ABAC-5B507D4B63E6}" destId="{06D9FD3A-3CC6-4004-99A4-C938CDDBD577}" srcOrd="0" destOrd="0" presId="urn:microsoft.com/office/officeart/2018/2/layout/IconVerticalSolidList"/>
    <dgm:cxn modelId="{AA724781-1535-4FD6-A414-77CC9E249554}" type="presParOf" srcId="{44BF047B-79AE-4449-ABAC-5B507D4B63E6}" destId="{8CF38FD8-316E-4B4D-84B8-8E0F9D49FE32}" srcOrd="1" destOrd="0" presId="urn:microsoft.com/office/officeart/2018/2/layout/IconVerticalSolidList"/>
    <dgm:cxn modelId="{49D933E4-6937-4765-8DEF-AAB7C258F084}" type="presParOf" srcId="{44BF047B-79AE-4449-ABAC-5B507D4B63E6}" destId="{514834AF-2F38-44A0-8A18-30DCADE05CB4}" srcOrd="2" destOrd="0" presId="urn:microsoft.com/office/officeart/2018/2/layout/IconVerticalSolidList"/>
    <dgm:cxn modelId="{9D83EE06-2580-4BF6-AA78-8206EA99B045}" type="presParOf" srcId="{44BF047B-79AE-4449-ABAC-5B507D4B63E6}" destId="{DA42C588-E294-4378-8126-4CFE03DB5A1C}" srcOrd="3" destOrd="0" presId="urn:microsoft.com/office/officeart/2018/2/layout/IconVerticalSolidList"/>
    <dgm:cxn modelId="{4A528E61-4155-4A71-97A0-986A35ADA311}" type="presParOf" srcId="{8F2E8E66-C4D5-4E60-B9DE-F6F18D1D1C23}" destId="{E389B858-CEEF-496A-AE3B-A5106DDE4990}" srcOrd="3" destOrd="0" presId="urn:microsoft.com/office/officeart/2018/2/layout/IconVerticalSolidList"/>
    <dgm:cxn modelId="{4A713DE5-DD7A-4B90-B47F-357E6452FDE3}" type="presParOf" srcId="{8F2E8E66-C4D5-4E60-B9DE-F6F18D1D1C23}" destId="{B5D48765-A9DA-405E-9313-8B078F750E21}" srcOrd="4" destOrd="0" presId="urn:microsoft.com/office/officeart/2018/2/layout/IconVerticalSolidList"/>
    <dgm:cxn modelId="{0B746D13-A0C1-4AB6-87E4-ADCF9E743A42}" type="presParOf" srcId="{B5D48765-A9DA-405E-9313-8B078F750E21}" destId="{832C3217-A7AB-466F-953D-2A8079A42198}" srcOrd="0" destOrd="0" presId="urn:microsoft.com/office/officeart/2018/2/layout/IconVerticalSolidList"/>
    <dgm:cxn modelId="{767F960F-D5D3-4B4D-9963-60382C4C2B15}" type="presParOf" srcId="{B5D48765-A9DA-405E-9313-8B078F750E21}" destId="{F600205D-7426-47C1-8DA4-719ED1AE0062}" srcOrd="1" destOrd="0" presId="urn:microsoft.com/office/officeart/2018/2/layout/IconVerticalSolidList"/>
    <dgm:cxn modelId="{86084E2F-ED41-4801-8B18-9B2E009F030C}" type="presParOf" srcId="{B5D48765-A9DA-405E-9313-8B078F750E21}" destId="{E7F350D1-2512-4DA1-97A3-12EBD0184C91}" srcOrd="2" destOrd="0" presId="urn:microsoft.com/office/officeart/2018/2/layout/IconVerticalSolidList"/>
    <dgm:cxn modelId="{3F27A6FF-95B3-4535-9D2C-414BDBD58DD2}" type="presParOf" srcId="{B5D48765-A9DA-405E-9313-8B078F750E21}" destId="{8F1FB184-9E8E-4358-B413-8EB03A8D3388}" srcOrd="3" destOrd="0" presId="urn:microsoft.com/office/officeart/2018/2/layout/IconVerticalSolidList"/>
    <dgm:cxn modelId="{67D5FED9-924B-40DC-A31A-D40CBF5FB3BB}" type="presParOf" srcId="{8F2E8E66-C4D5-4E60-B9DE-F6F18D1D1C23}" destId="{0F1C29EE-CFC8-4065-BA80-20DD942685C7}" srcOrd="5" destOrd="0" presId="urn:microsoft.com/office/officeart/2018/2/layout/IconVerticalSolidList"/>
    <dgm:cxn modelId="{68E455B1-F959-474C-98F6-9949141FD7BD}" type="presParOf" srcId="{8F2E8E66-C4D5-4E60-B9DE-F6F18D1D1C23}" destId="{DC7E887E-E656-4AA7-BF61-E12500B85AE9}" srcOrd="6" destOrd="0" presId="urn:microsoft.com/office/officeart/2018/2/layout/IconVerticalSolidList"/>
    <dgm:cxn modelId="{763E3595-44D2-4645-BFC7-50546382EECA}" type="presParOf" srcId="{DC7E887E-E656-4AA7-BF61-E12500B85AE9}" destId="{F98E1B34-D0C3-4EE9-8AD1-469A37D0702D}" srcOrd="0" destOrd="0" presId="urn:microsoft.com/office/officeart/2018/2/layout/IconVerticalSolidList"/>
    <dgm:cxn modelId="{3F845AC0-E3FE-4CE6-AEE1-432B7A6A87EA}" type="presParOf" srcId="{DC7E887E-E656-4AA7-BF61-E12500B85AE9}" destId="{2AA00963-014C-46DB-989C-90E9685954B0}" srcOrd="1" destOrd="0" presId="urn:microsoft.com/office/officeart/2018/2/layout/IconVerticalSolidList"/>
    <dgm:cxn modelId="{741AFD93-A847-4E01-9369-DE1D7F89D58F}" type="presParOf" srcId="{DC7E887E-E656-4AA7-BF61-E12500B85AE9}" destId="{7197E6EE-A3EC-4EE7-8319-F5C0CFFEDC17}" srcOrd="2" destOrd="0" presId="urn:microsoft.com/office/officeart/2018/2/layout/IconVerticalSolidList"/>
    <dgm:cxn modelId="{3245D4D2-0AE0-4266-85CC-C79AD405F2CB}" type="presParOf" srcId="{DC7E887E-E656-4AA7-BF61-E12500B85AE9}" destId="{9CD330E5-E29B-4AF8-BC3C-DD330CF6C457}" srcOrd="3" destOrd="0" presId="urn:microsoft.com/office/officeart/2018/2/layout/IconVerticalSolidList"/>
    <dgm:cxn modelId="{F33F0A11-6955-4CB0-B8D0-DC7434003B91}" type="presParOf" srcId="{8F2E8E66-C4D5-4E60-B9DE-F6F18D1D1C23}" destId="{3D14F3DC-FA28-4079-B414-8EE01BFBAC5B}" srcOrd="7" destOrd="0" presId="urn:microsoft.com/office/officeart/2018/2/layout/IconVerticalSolidList"/>
    <dgm:cxn modelId="{75FB827E-069A-4F08-95FC-5307A42ACCCF}" type="presParOf" srcId="{8F2E8E66-C4D5-4E60-B9DE-F6F18D1D1C23}" destId="{AA7617C9-76F2-40CA-996F-E77F61B5B6BB}" srcOrd="8" destOrd="0" presId="urn:microsoft.com/office/officeart/2018/2/layout/IconVerticalSolidList"/>
    <dgm:cxn modelId="{ECCE3E49-8D8F-44A0-982A-116F42084CFB}" type="presParOf" srcId="{AA7617C9-76F2-40CA-996F-E77F61B5B6BB}" destId="{5F7B6745-1054-4202-8909-BDCDC0CA2652}" srcOrd="0" destOrd="0" presId="urn:microsoft.com/office/officeart/2018/2/layout/IconVerticalSolidList"/>
    <dgm:cxn modelId="{05834D9C-EC23-4BBB-80C4-BAB647C195E6}" type="presParOf" srcId="{AA7617C9-76F2-40CA-996F-E77F61B5B6BB}" destId="{25D40EED-1E75-4399-9EA6-F7E9A04217DF}" srcOrd="1" destOrd="0" presId="urn:microsoft.com/office/officeart/2018/2/layout/IconVerticalSolidList"/>
    <dgm:cxn modelId="{F2474405-2348-4A1C-BE50-F5C5D28E10C8}" type="presParOf" srcId="{AA7617C9-76F2-40CA-996F-E77F61B5B6BB}" destId="{5F6C06BD-D13B-4E5E-8B80-45320DA5746F}" srcOrd="2" destOrd="0" presId="urn:microsoft.com/office/officeart/2018/2/layout/IconVerticalSolidList"/>
    <dgm:cxn modelId="{9FB84DFD-82AF-41C8-A05B-60CAFC091152}" type="presParOf" srcId="{AA7617C9-76F2-40CA-996F-E77F61B5B6BB}" destId="{B45842EE-33AC-4BD5-B8C9-DDE89BFD76B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AD5E7B-9025-4C14-94C5-584003FC663A}"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FC008743-A577-43EA-AE9A-B986588CDAC5}">
      <dgm:prSet/>
      <dgm:spPr/>
      <dgm:t>
        <a:bodyPr/>
        <a:lstStyle/>
        <a:p>
          <a:pPr rtl="0"/>
          <a:r>
            <a:rPr lang="en-US">
              <a:latin typeface="Calibri"/>
            </a:rPr>
            <a:t>LIME based method</a:t>
          </a:r>
          <a:r>
            <a:rPr lang="en-US"/>
            <a:t>.</a:t>
          </a:r>
        </a:p>
      </dgm:t>
    </dgm:pt>
    <dgm:pt modelId="{5E7F4E5D-05BA-4F94-B178-A401ADD7C67D}" type="parTrans" cxnId="{A051D3EE-89D4-44CF-9454-A3F527319402}">
      <dgm:prSet/>
      <dgm:spPr/>
      <dgm:t>
        <a:bodyPr/>
        <a:lstStyle/>
        <a:p>
          <a:endParaRPr lang="en-US"/>
        </a:p>
      </dgm:t>
    </dgm:pt>
    <dgm:pt modelId="{0C02EB93-7392-4BAA-8B57-677A86DDCF00}" type="sibTrans" cxnId="{A051D3EE-89D4-44CF-9454-A3F527319402}">
      <dgm:prSet/>
      <dgm:spPr/>
      <dgm:t>
        <a:bodyPr/>
        <a:lstStyle/>
        <a:p>
          <a:endParaRPr lang="en-US"/>
        </a:p>
      </dgm:t>
    </dgm:pt>
    <dgm:pt modelId="{974525F5-0483-44FD-A4C4-A781DF5E3E82}">
      <dgm:prSet phldr="0"/>
      <dgm:spPr/>
      <dgm:t>
        <a:bodyPr/>
        <a:lstStyle/>
        <a:p>
          <a:pPr rtl="0"/>
          <a:r>
            <a:rPr lang="en-US">
              <a:latin typeface="Calibri"/>
            </a:rPr>
            <a:t>LIME is Local Interpritable Model Agnostic Explanations.</a:t>
          </a:r>
        </a:p>
      </dgm:t>
    </dgm:pt>
    <dgm:pt modelId="{7BAACA9C-FE1A-4E69-856E-77D637045C4D}" type="parTrans" cxnId="{7A552818-6272-47BF-B11C-285D9BAEE974}">
      <dgm:prSet/>
      <dgm:spPr/>
    </dgm:pt>
    <dgm:pt modelId="{D31D371F-04F3-4337-81BB-C4E5692004D0}" type="sibTrans" cxnId="{7A552818-6272-47BF-B11C-285D9BAEE974}">
      <dgm:prSet/>
      <dgm:spPr/>
    </dgm:pt>
    <dgm:pt modelId="{A6AA7CBA-9405-4338-8B33-528ECE5B5B3F}">
      <dgm:prSet phldr="0"/>
      <dgm:spPr/>
      <dgm:t>
        <a:bodyPr/>
        <a:lstStyle/>
        <a:p>
          <a:pPr rtl="0"/>
          <a:r>
            <a:rPr lang="en-US">
              <a:latin typeface="Calibri"/>
            </a:rPr>
            <a:t>Variations</a:t>
          </a:r>
          <a:r>
            <a:rPr lang="en-US"/>
            <a:t> of the images are created by segmenting the image into "superpixels" and turning superpixels off or on.</a:t>
          </a:r>
          <a:endParaRPr lang="en-US">
            <a:latin typeface="Calibri"/>
          </a:endParaRPr>
        </a:p>
      </dgm:t>
    </dgm:pt>
    <dgm:pt modelId="{04E30B08-AA19-4623-8934-5CDD262829BC}" type="parTrans" cxnId="{D5096699-89DC-4688-BD0A-0C987650742C}">
      <dgm:prSet/>
      <dgm:spPr/>
    </dgm:pt>
    <dgm:pt modelId="{81A9781D-2421-4C97-87EE-7C209CA7DDA7}" type="sibTrans" cxnId="{D5096699-89DC-4688-BD0A-0C987650742C}">
      <dgm:prSet/>
      <dgm:spPr/>
    </dgm:pt>
    <dgm:pt modelId="{8E148DAA-C49C-4BAA-AFE1-22279F0E52AA}">
      <dgm:prSet phldr="0"/>
      <dgm:spPr/>
      <dgm:t>
        <a:bodyPr/>
        <a:lstStyle/>
        <a:p>
          <a:pPr rtl="0"/>
          <a:r>
            <a:rPr lang="en-US">
              <a:latin typeface="Calibri"/>
            </a:rPr>
            <a:t> </a:t>
          </a:r>
          <a:r>
            <a:rPr lang="en-US"/>
            <a:t>Superpixels are interconnected pixels with similar colors and can be turned off by replacing each pixel with a user-defined color such as gray.</a:t>
          </a:r>
          <a:r>
            <a:rPr lang="en-US">
              <a:latin typeface="Calibri"/>
            </a:rPr>
            <a:t> </a:t>
          </a:r>
        </a:p>
      </dgm:t>
    </dgm:pt>
    <dgm:pt modelId="{DE1EB90C-77DF-4B6F-BE8C-B20B307393EB}" type="parTrans" cxnId="{46670433-1C1F-4A4F-88C4-2D46F5457C33}">
      <dgm:prSet/>
      <dgm:spPr/>
    </dgm:pt>
    <dgm:pt modelId="{2B1FF392-A0AF-4C9B-B226-1C14E4244CB0}" type="sibTrans" cxnId="{46670433-1C1F-4A4F-88C4-2D46F5457C33}">
      <dgm:prSet/>
      <dgm:spPr/>
    </dgm:pt>
    <dgm:pt modelId="{8C10F3E9-E065-44D8-AA5F-404862DE2C73}">
      <dgm:prSet phldr="0"/>
      <dgm:spPr/>
      <dgm:t>
        <a:bodyPr/>
        <a:lstStyle/>
        <a:p>
          <a:r>
            <a:rPr lang="en-US"/>
            <a:t>The user can also specify a probability for turning off a superpixel in each permutation</a:t>
          </a:r>
          <a:r>
            <a:rPr lang="en-US">
              <a:latin typeface="Calibri"/>
            </a:rPr>
            <a:t>.</a:t>
          </a:r>
          <a:endParaRPr lang="en-US"/>
        </a:p>
      </dgm:t>
    </dgm:pt>
    <dgm:pt modelId="{DDA0E59B-EC8E-4207-A57C-E225D38B466E}" type="parTrans" cxnId="{7F040D0C-69AA-44B6-9144-0DA61761BB9A}">
      <dgm:prSet/>
      <dgm:spPr/>
    </dgm:pt>
    <dgm:pt modelId="{82CE5AA3-6A16-4D8D-B296-5E950E87B401}" type="sibTrans" cxnId="{7F040D0C-69AA-44B6-9144-0DA61761BB9A}">
      <dgm:prSet/>
      <dgm:spPr/>
    </dgm:pt>
    <dgm:pt modelId="{E4315B1C-4805-4A94-B362-E2D281168179}" type="pres">
      <dgm:prSet presAssocID="{0BAD5E7B-9025-4C14-94C5-584003FC663A}" presName="linear" presStyleCnt="0">
        <dgm:presLayoutVars>
          <dgm:dir/>
          <dgm:animLvl val="lvl"/>
          <dgm:resizeHandles val="exact"/>
        </dgm:presLayoutVars>
      </dgm:prSet>
      <dgm:spPr/>
    </dgm:pt>
    <dgm:pt modelId="{612E000B-AEE0-4B27-8A35-7A342206C638}" type="pres">
      <dgm:prSet presAssocID="{FC008743-A577-43EA-AE9A-B986588CDAC5}" presName="parentLin" presStyleCnt="0"/>
      <dgm:spPr/>
    </dgm:pt>
    <dgm:pt modelId="{331BB5F2-351F-407C-BD60-7ED082A01D97}" type="pres">
      <dgm:prSet presAssocID="{FC008743-A577-43EA-AE9A-B986588CDAC5}" presName="parentLeftMargin" presStyleLbl="node1" presStyleIdx="0" presStyleCnt="1"/>
      <dgm:spPr/>
    </dgm:pt>
    <dgm:pt modelId="{13507E97-52CC-403B-8838-B1251187640F}" type="pres">
      <dgm:prSet presAssocID="{FC008743-A577-43EA-AE9A-B986588CDAC5}" presName="parentText" presStyleLbl="node1" presStyleIdx="0" presStyleCnt="1">
        <dgm:presLayoutVars>
          <dgm:chMax val="0"/>
          <dgm:bulletEnabled val="1"/>
        </dgm:presLayoutVars>
      </dgm:prSet>
      <dgm:spPr/>
    </dgm:pt>
    <dgm:pt modelId="{9BCFD721-DB5F-4555-81DA-8CFC082503EB}" type="pres">
      <dgm:prSet presAssocID="{FC008743-A577-43EA-AE9A-B986588CDAC5}" presName="negativeSpace" presStyleCnt="0"/>
      <dgm:spPr/>
    </dgm:pt>
    <dgm:pt modelId="{BD1FB50E-2660-4205-BB3C-EFA675D2ED1C}" type="pres">
      <dgm:prSet presAssocID="{FC008743-A577-43EA-AE9A-B986588CDAC5}" presName="childText" presStyleLbl="conFgAcc1" presStyleIdx="0" presStyleCnt="1">
        <dgm:presLayoutVars>
          <dgm:bulletEnabled val="1"/>
        </dgm:presLayoutVars>
      </dgm:prSet>
      <dgm:spPr/>
    </dgm:pt>
  </dgm:ptLst>
  <dgm:cxnLst>
    <dgm:cxn modelId="{8405B40A-CCBE-465C-B9B3-81F9093FA85D}" type="presOf" srcId="{974525F5-0483-44FD-A4C4-A781DF5E3E82}" destId="{BD1FB50E-2660-4205-BB3C-EFA675D2ED1C}" srcOrd="0" destOrd="0" presId="urn:microsoft.com/office/officeart/2005/8/layout/list1"/>
    <dgm:cxn modelId="{7F040D0C-69AA-44B6-9144-0DA61761BB9A}" srcId="{FC008743-A577-43EA-AE9A-B986588CDAC5}" destId="{8C10F3E9-E065-44D8-AA5F-404862DE2C73}" srcOrd="3" destOrd="0" parTransId="{DDA0E59B-EC8E-4207-A57C-E225D38B466E}" sibTransId="{82CE5AA3-6A16-4D8D-B296-5E950E87B401}"/>
    <dgm:cxn modelId="{FAC6670D-BDBB-4644-BA59-AD6615AD0249}" type="presOf" srcId="{FC008743-A577-43EA-AE9A-B986588CDAC5}" destId="{13507E97-52CC-403B-8838-B1251187640F}" srcOrd="1" destOrd="0" presId="urn:microsoft.com/office/officeart/2005/8/layout/list1"/>
    <dgm:cxn modelId="{7A552818-6272-47BF-B11C-285D9BAEE974}" srcId="{FC008743-A577-43EA-AE9A-B986588CDAC5}" destId="{974525F5-0483-44FD-A4C4-A781DF5E3E82}" srcOrd="0" destOrd="0" parTransId="{7BAACA9C-FE1A-4E69-856E-77D637045C4D}" sibTransId="{D31D371F-04F3-4337-81BB-C4E5692004D0}"/>
    <dgm:cxn modelId="{5DAEFF1D-DA01-46ED-8606-55CEE3C7F870}" type="presOf" srcId="{FC008743-A577-43EA-AE9A-B986588CDAC5}" destId="{331BB5F2-351F-407C-BD60-7ED082A01D97}" srcOrd="0" destOrd="0" presId="urn:microsoft.com/office/officeart/2005/8/layout/list1"/>
    <dgm:cxn modelId="{46670433-1C1F-4A4F-88C4-2D46F5457C33}" srcId="{FC008743-A577-43EA-AE9A-B986588CDAC5}" destId="{8E148DAA-C49C-4BAA-AFE1-22279F0E52AA}" srcOrd="2" destOrd="0" parTransId="{DE1EB90C-77DF-4B6F-BE8C-B20B307393EB}" sibTransId="{2B1FF392-A0AF-4C9B-B226-1C14E4244CB0}"/>
    <dgm:cxn modelId="{CD9ADE3C-BE3B-45C2-AF9E-9102D9A66E62}" type="presOf" srcId="{8E148DAA-C49C-4BAA-AFE1-22279F0E52AA}" destId="{BD1FB50E-2660-4205-BB3C-EFA675D2ED1C}" srcOrd="0" destOrd="2" presId="urn:microsoft.com/office/officeart/2005/8/layout/list1"/>
    <dgm:cxn modelId="{AB983C4C-6C27-4B63-824B-BD77AC9632B7}" type="presOf" srcId="{A6AA7CBA-9405-4338-8B33-528ECE5B5B3F}" destId="{BD1FB50E-2660-4205-BB3C-EFA675D2ED1C}" srcOrd="0" destOrd="1" presId="urn:microsoft.com/office/officeart/2005/8/layout/list1"/>
    <dgm:cxn modelId="{D5096699-89DC-4688-BD0A-0C987650742C}" srcId="{FC008743-A577-43EA-AE9A-B986588CDAC5}" destId="{A6AA7CBA-9405-4338-8B33-528ECE5B5B3F}" srcOrd="1" destOrd="0" parTransId="{04E30B08-AA19-4623-8934-5CDD262829BC}" sibTransId="{81A9781D-2421-4C97-87EE-7C209CA7DDA7}"/>
    <dgm:cxn modelId="{9EB157BD-4957-48F1-AE6F-346FB340AA7A}" type="presOf" srcId="{0BAD5E7B-9025-4C14-94C5-584003FC663A}" destId="{E4315B1C-4805-4A94-B362-E2D281168179}" srcOrd="0" destOrd="0" presId="urn:microsoft.com/office/officeart/2005/8/layout/list1"/>
    <dgm:cxn modelId="{4AE758D9-09D8-4004-825C-17822B65F728}" type="presOf" srcId="{8C10F3E9-E065-44D8-AA5F-404862DE2C73}" destId="{BD1FB50E-2660-4205-BB3C-EFA675D2ED1C}" srcOrd="0" destOrd="3" presId="urn:microsoft.com/office/officeart/2005/8/layout/list1"/>
    <dgm:cxn modelId="{A051D3EE-89D4-44CF-9454-A3F527319402}" srcId="{0BAD5E7B-9025-4C14-94C5-584003FC663A}" destId="{FC008743-A577-43EA-AE9A-B986588CDAC5}" srcOrd="0" destOrd="0" parTransId="{5E7F4E5D-05BA-4F94-B178-A401ADD7C67D}" sibTransId="{0C02EB93-7392-4BAA-8B57-677A86DDCF00}"/>
    <dgm:cxn modelId="{415BCC6C-0D08-4372-9C6C-ABB702273D6F}" type="presParOf" srcId="{E4315B1C-4805-4A94-B362-E2D281168179}" destId="{612E000B-AEE0-4B27-8A35-7A342206C638}" srcOrd="0" destOrd="0" presId="urn:microsoft.com/office/officeart/2005/8/layout/list1"/>
    <dgm:cxn modelId="{6A76857F-810B-4FF8-973F-886D8CCBC3E4}" type="presParOf" srcId="{612E000B-AEE0-4B27-8A35-7A342206C638}" destId="{331BB5F2-351F-407C-BD60-7ED082A01D97}" srcOrd="0" destOrd="0" presId="urn:microsoft.com/office/officeart/2005/8/layout/list1"/>
    <dgm:cxn modelId="{DE077066-8368-455F-8352-065998D934BE}" type="presParOf" srcId="{612E000B-AEE0-4B27-8A35-7A342206C638}" destId="{13507E97-52CC-403B-8838-B1251187640F}" srcOrd="1" destOrd="0" presId="urn:microsoft.com/office/officeart/2005/8/layout/list1"/>
    <dgm:cxn modelId="{0338890B-1A27-44DE-A282-D7112867BD21}" type="presParOf" srcId="{E4315B1C-4805-4A94-B362-E2D281168179}" destId="{9BCFD721-DB5F-4555-81DA-8CFC082503EB}" srcOrd="1" destOrd="0" presId="urn:microsoft.com/office/officeart/2005/8/layout/list1"/>
    <dgm:cxn modelId="{84B283C8-95D4-48B5-B1FE-2C55E372A51A}" type="presParOf" srcId="{E4315B1C-4805-4A94-B362-E2D281168179}" destId="{BD1FB50E-2660-4205-BB3C-EFA675D2ED1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BAD5E7B-9025-4C14-94C5-584003FC663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008743-A577-43EA-AE9A-B986588CDAC5}">
      <dgm:prSet/>
      <dgm:spPr/>
      <dgm:t>
        <a:bodyPr/>
        <a:lstStyle/>
        <a:p>
          <a:pPr rtl="0"/>
          <a:r>
            <a:rPr lang="en-US"/>
            <a:t>Integrated gradients method.</a:t>
          </a:r>
        </a:p>
      </dgm:t>
    </dgm:pt>
    <dgm:pt modelId="{5E7F4E5D-05BA-4F94-B178-A401ADD7C67D}" type="parTrans" cxnId="{A051D3EE-89D4-44CF-9454-A3F527319402}">
      <dgm:prSet/>
      <dgm:spPr/>
      <dgm:t>
        <a:bodyPr/>
        <a:lstStyle/>
        <a:p>
          <a:endParaRPr lang="en-US"/>
        </a:p>
      </dgm:t>
    </dgm:pt>
    <dgm:pt modelId="{0C02EB93-7392-4BAA-8B57-677A86DDCF00}" type="sibTrans" cxnId="{A051D3EE-89D4-44CF-9454-A3F527319402}">
      <dgm:prSet/>
      <dgm:spPr/>
      <dgm:t>
        <a:bodyPr/>
        <a:lstStyle/>
        <a:p>
          <a:endParaRPr lang="en-US"/>
        </a:p>
      </dgm:t>
    </dgm:pt>
    <dgm:pt modelId="{974525F5-0483-44FD-A4C4-A781DF5E3E82}">
      <dgm:prSet phldr="0"/>
      <dgm:spPr/>
      <dgm:t>
        <a:bodyPr/>
        <a:lstStyle/>
        <a:p>
          <a:pPr rtl="0"/>
          <a:r>
            <a:rPr lang="en-US"/>
            <a:t>Baseline.</a:t>
          </a:r>
        </a:p>
      </dgm:t>
    </dgm:pt>
    <dgm:pt modelId="{7BAACA9C-FE1A-4E69-856E-77D637045C4D}" type="parTrans" cxnId="{9C9CB0F7-7CCC-45D4-B0F0-E7C6DDAA57B9}">
      <dgm:prSet/>
      <dgm:spPr/>
      <dgm:t>
        <a:bodyPr/>
        <a:lstStyle/>
        <a:p>
          <a:endParaRPr lang="en-US"/>
        </a:p>
      </dgm:t>
    </dgm:pt>
    <dgm:pt modelId="{D31D371F-04F3-4337-81BB-C4E5692004D0}" type="sibTrans" cxnId="{9C9CB0F7-7CCC-45D4-B0F0-E7C6DDAA57B9}">
      <dgm:prSet/>
      <dgm:spPr/>
      <dgm:t>
        <a:bodyPr/>
        <a:lstStyle/>
        <a:p>
          <a:endParaRPr lang="en-US"/>
        </a:p>
      </dgm:t>
    </dgm:pt>
    <dgm:pt modelId="{4F1121B3-670A-4CD3-A454-98BD5D2A882E}">
      <dgm:prSet phldr="0"/>
      <dgm:spPr/>
      <dgm:t>
        <a:bodyPr/>
        <a:lstStyle/>
        <a:p>
          <a:pPr rtl="0"/>
          <a:r>
            <a:rPr lang="en-US"/>
            <a:t>A common way for humans to perform attribution relies on counter-factual intuition.</a:t>
          </a:r>
        </a:p>
      </dgm:t>
    </dgm:pt>
    <dgm:pt modelId="{515D2734-D58E-4DD0-9DA3-EDC57E1C8268}" type="parTrans" cxnId="{F1839E82-B001-4B22-B79F-22E92B11A32A}">
      <dgm:prSet/>
      <dgm:spPr/>
      <dgm:t>
        <a:bodyPr/>
        <a:lstStyle/>
        <a:p>
          <a:endParaRPr lang="en-US"/>
        </a:p>
      </dgm:t>
    </dgm:pt>
    <dgm:pt modelId="{46FD7E24-4815-4D5B-8319-4E25E6B55FA3}" type="sibTrans" cxnId="{F1839E82-B001-4B22-B79F-22E92B11A32A}">
      <dgm:prSet/>
      <dgm:spPr/>
      <dgm:t>
        <a:bodyPr/>
        <a:lstStyle/>
        <a:p>
          <a:endParaRPr lang="en-US"/>
        </a:p>
      </dgm:t>
    </dgm:pt>
    <dgm:pt modelId="{3EFA6C3A-87F6-4155-BCBC-CD4E5066E86C}">
      <dgm:prSet phldr="0"/>
      <dgm:spPr/>
      <dgm:t>
        <a:bodyPr/>
        <a:lstStyle/>
        <a:p>
          <a:pPr rtl="0"/>
          <a:r>
            <a:rPr lang="en-US"/>
            <a:t> When we assign blame to a certain cause we implicitly consider the absence of the cause as a baseline for comparing outcomes.</a:t>
          </a:r>
        </a:p>
      </dgm:t>
    </dgm:pt>
    <dgm:pt modelId="{CEB09265-841F-4E5B-AAAF-DAABE8423359}" type="parTrans" cxnId="{32D71605-323A-40B9-BFFE-C53232F284F1}">
      <dgm:prSet/>
      <dgm:spPr/>
      <dgm:t>
        <a:bodyPr/>
        <a:lstStyle/>
        <a:p>
          <a:endParaRPr lang="en-US"/>
        </a:p>
      </dgm:t>
    </dgm:pt>
    <dgm:pt modelId="{68851DEF-0A72-42F4-B6C4-EA09A55930D9}" type="sibTrans" cxnId="{32D71605-323A-40B9-BFFE-C53232F284F1}">
      <dgm:prSet/>
      <dgm:spPr/>
      <dgm:t>
        <a:bodyPr/>
        <a:lstStyle/>
        <a:p>
          <a:endParaRPr lang="en-US"/>
        </a:p>
      </dgm:t>
    </dgm:pt>
    <dgm:pt modelId="{60313CB0-C41C-4BD4-BAEE-0EF77274550A}">
      <dgm:prSet phldr="0"/>
      <dgm:spPr/>
      <dgm:t>
        <a:bodyPr/>
        <a:lstStyle/>
        <a:p>
          <a:pPr rtl="0"/>
          <a:r>
            <a:rPr lang="en-US"/>
            <a:t> In a deep network, we model the absence using a single baseline input. For most deep networks, a natural baseline exists in the input space where the prediction is neutral.</a:t>
          </a:r>
        </a:p>
      </dgm:t>
    </dgm:pt>
    <dgm:pt modelId="{43ED3C4D-F2DA-425F-BA07-75C745D073CE}" type="parTrans" cxnId="{5119405A-0F23-448C-B56C-1BA5B0116754}">
      <dgm:prSet/>
      <dgm:spPr/>
      <dgm:t>
        <a:bodyPr/>
        <a:lstStyle/>
        <a:p>
          <a:endParaRPr lang="en-US"/>
        </a:p>
      </dgm:t>
    </dgm:pt>
    <dgm:pt modelId="{F5FCEBD3-8F29-4418-88AD-74CB7D54332F}" type="sibTrans" cxnId="{5119405A-0F23-448C-B56C-1BA5B0116754}">
      <dgm:prSet/>
      <dgm:spPr/>
      <dgm:t>
        <a:bodyPr/>
        <a:lstStyle/>
        <a:p>
          <a:endParaRPr lang="en-US"/>
        </a:p>
      </dgm:t>
    </dgm:pt>
    <dgm:pt modelId="{0C2BBC74-6EA3-4407-881B-7B7448228500}">
      <dgm:prSet phldr="0"/>
      <dgm:spPr/>
      <dgm:t>
        <a:bodyPr/>
        <a:lstStyle/>
        <a:p>
          <a:r>
            <a:rPr lang="en-US"/>
            <a:t> For instance, in object recognition networks, it is the black image. </a:t>
          </a:r>
        </a:p>
      </dgm:t>
    </dgm:pt>
    <dgm:pt modelId="{0D2B8382-6933-43BC-9E59-2AABDADE9D0B}" type="parTrans" cxnId="{143660A7-8F30-4C05-ABF7-5E84C6FD8A5A}">
      <dgm:prSet/>
      <dgm:spPr/>
      <dgm:t>
        <a:bodyPr/>
        <a:lstStyle/>
        <a:p>
          <a:endParaRPr lang="en-US"/>
        </a:p>
      </dgm:t>
    </dgm:pt>
    <dgm:pt modelId="{8403A1DA-8768-4A72-A14C-3C53C5CAACBD}" type="sibTrans" cxnId="{143660A7-8F30-4C05-ABF7-5E84C6FD8A5A}">
      <dgm:prSet/>
      <dgm:spPr/>
      <dgm:t>
        <a:bodyPr/>
        <a:lstStyle/>
        <a:p>
          <a:endParaRPr lang="en-US"/>
        </a:p>
      </dgm:t>
    </dgm:pt>
    <dgm:pt modelId="{55B537D1-5630-4C23-BF52-13D033CC6BBF}" type="pres">
      <dgm:prSet presAssocID="{0BAD5E7B-9025-4C14-94C5-584003FC663A}" presName="linear" presStyleCnt="0">
        <dgm:presLayoutVars>
          <dgm:dir/>
          <dgm:animLvl val="lvl"/>
          <dgm:resizeHandles val="exact"/>
        </dgm:presLayoutVars>
      </dgm:prSet>
      <dgm:spPr/>
    </dgm:pt>
    <dgm:pt modelId="{89270232-BEC4-4388-A5B6-EB71BBC68930}" type="pres">
      <dgm:prSet presAssocID="{FC008743-A577-43EA-AE9A-B986588CDAC5}" presName="parentLin" presStyleCnt="0"/>
      <dgm:spPr/>
    </dgm:pt>
    <dgm:pt modelId="{7776CCC5-4748-4FCF-9FE8-11DF8B9166F9}" type="pres">
      <dgm:prSet presAssocID="{FC008743-A577-43EA-AE9A-B986588CDAC5}" presName="parentLeftMargin" presStyleLbl="node1" presStyleIdx="0" presStyleCnt="1"/>
      <dgm:spPr/>
    </dgm:pt>
    <dgm:pt modelId="{CFA6EAA9-B056-4962-818B-80C89651F274}" type="pres">
      <dgm:prSet presAssocID="{FC008743-A577-43EA-AE9A-B986588CDAC5}" presName="parentText" presStyleLbl="node1" presStyleIdx="0" presStyleCnt="1">
        <dgm:presLayoutVars>
          <dgm:chMax val="0"/>
          <dgm:bulletEnabled val="1"/>
        </dgm:presLayoutVars>
      </dgm:prSet>
      <dgm:spPr/>
    </dgm:pt>
    <dgm:pt modelId="{6A915099-A202-45CF-8201-B5C87BE2F28C}" type="pres">
      <dgm:prSet presAssocID="{FC008743-A577-43EA-AE9A-B986588CDAC5}" presName="negativeSpace" presStyleCnt="0"/>
      <dgm:spPr/>
    </dgm:pt>
    <dgm:pt modelId="{BE602CB1-12D5-4C67-90D2-0DB6215EEFFE}" type="pres">
      <dgm:prSet presAssocID="{FC008743-A577-43EA-AE9A-B986588CDAC5}" presName="childText" presStyleLbl="conFgAcc1" presStyleIdx="0" presStyleCnt="1">
        <dgm:presLayoutVars>
          <dgm:bulletEnabled val="1"/>
        </dgm:presLayoutVars>
      </dgm:prSet>
      <dgm:spPr/>
    </dgm:pt>
  </dgm:ptLst>
  <dgm:cxnLst>
    <dgm:cxn modelId="{32D71605-323A-40B9-BFFE-C53232F284F1}" srcId="{974525F5-0483-44FD-A4C4-A781DF5E3E82}" destId="{3EFA6C3A-87F6-4155-BCBC-CD4E5066E86C}" srcOrd="1" destOrd="0" parTransId="{CEB09265-841F-4E5B-AAAF-DAABE8423359}" sibTransId="{68851DEF-0A72-42F4-B6C4-EA09A55930D9}"/>
    <dgm:cxn modelId="{78A6EB2F-812B-467C-B01D-C55D1FB294AA}" type="presOf" srcId="{974525F5-0483-44FD-A4C4-A781DF5E3E82}" destId="{BE602CB1-12D5-4C67-90D2-0DB6215EEFFE}" srcOrd="0" destOrd="0" presId="urn:microsoft.com/office/officeart/2005/8/layout/list1"/>
    <dgm:cxn modelId="{86639733-4F9C-4185-AABF-BD1F0DDF989C}" type="presOf" srcId="{4F1121B3-670A-4CD3-A454-98BD5D2A882E}" destId="{BE602CB1-12D5-4C67-90D2-0DB6215EEFFE}" srcOrd="0" destOrd="1" presId="urn:microsoft.com/office/officeart/2005/8/layout/list1"/>
    <dgm:cxn modelId="{FE973C57-720F-4EC1-BFA3-8A59819A8E71}" type="presOf" srcId="{0BAD5E7B-9025-4C14-94C5-584003FC663A}" destId="{55B537D1-5630-4C23-BF52-13D033CC6BBF}" srcOrd="0" destOrd="0" presId="urn:microsoft.com/office/officeart/2005/8/layout/list1"/>
    <dgm:cxn modelId="{5119405A-0F23-448C-B56C-1BA5B0116754}" srcId="{974525F5-0483-44FD-A4C4-A781DF5E3E82}" destId="{60313CB0-C41C-4BD4-BAEE-0EF77274550A}" srcOrd="2" destOrd="0" parTransId="{43ED3C4D-F2DA-425F-BA07-75C745D073CE}" sibTransId="{F5FCEBD3-8F29-4418-88AD-74CB7D54332F}"/>
    <dgm:cxn modelId="{F1839E82-B001-4B22-B79F-22E92B11A32A}" srcId="{974525F5-0483-44FD-A4C4-A781DF5E3E82}" destId="{4F1121B3-670A-4CD3-A454-98BD5D2A882E}" srcOrd="0" destOrd="0" parTransId="{515D2734-D58E-4DD0-9DA3-EDC57E1C8268}" sibTransId="{46FD7E24-4815-4D5B-8319-4E25E6B55FA3}"/>
    <dgm:cxn modelId="{1395C7A2-F3A9-4824-BB19-B962D718BC48}" type="presOf" srcId="{60313CB0-C41C-4BD4-BAEE-0EF77274550A}" destId="{BE602CB1-12D5-4C67-90D2-0DB6215EEFFE}" srcOrd="0" destOrd="3" presId="urn:microsoft.com/office/officeart/2005/8/layout/list1"/>
    <dgm:cxn modelId="{27662AA5-7A84-47EE-AE21-9F2C394B2850}" type="presOf" srcId="{FC008743-A577-43EA-AE9A-B986588CDAC5}" destId="{CFA6EAA9-B056-4962-818B-80C89651F274}" srcOrd="1" destOrd="0" presId="urn:microsoft.com/office/officeart/2005/8/layout/list1"/>
    <dgm:cxn modelId="{143660A7-8F30-4C05-ABF7-5E84C6FD8A5A}" srcId="{974525F5-0483-44FD-A4C4-A781DF5E3E82}" destId="{0C2BBC74-6EA3-4407-881B-7B7448228500}" srcOrd="3" destOrd="0" parTransId="{0D2B8382-6933-43BC-9E59-2AABDADE9D0B}" sibTransId="{8403A1DA-8768-4A72-A14C-3C53C5CAACBD}"/>
    <dgm:cxn modelId="{1D817BAD-0E5E-43F9-B98B-F217CB796ABF}" type="presOf" srcId="{3EFA6C3A-87F6-4155-BCBC-CD4E5066E86C}" destId="{BE602CB1-12D5-4C67-90D2-0DB6215EEFFE}" srcOrd="0" destOrd="2" presId="urn:microsoft.com/office/officeart/2005/8/layout/list1"/>
    <dgm:cxn modelId="{4415F0C2-0C7B-400B-9E59-B3985DD8AAE0}" type="presOf" srcId="{0C2BBC74-6EA3-4407-881B-7B7448228500}" destId="{BE602CB1-12D5-4C67-90D2-0DB6215EEFFE}" srcOrd="0" destOrd="4" presId="urn:microsoft.com/office/officeart/2005/8/layout/list1"/>
    <dgm:cxn modelId="{51A154CE-777C-4F31-AA17-32FC675ED8CC}" type="presOf" srcId="{FC008743-A577-43EA-AE9A-B986588CDAC5}" destId="{7776CCC5-4748-4FCF-9FE8-11DF8B9166F9}" srcOrd="0" destOrd="0" presId="urn:microsoft.com/office/officeart/2005/8/layout/list1"/>
    <dgm:cxn modelId="{A051D3EE-89D4-44CF-9454-A3F527319402}" srcId="{0BAD5E7B-9025-4C14-94C5-584003FC663A}" destId="{FC008743-A577-43EA-AE9A-B986588CDAC5}" srcOrd="0" destOrd="0" parTransId="{5E7F4E5D-05BA-4F94-B178-A401ADD7C67D}" sibTransId="{0C02EB93-7392-4BAA-8B57-677A86DDCF00}"/>
    <dgm:cxn modelId="{9C9CB0F7-7CCC-45D4-B0F0-E7C6DDAA57B9}" srcId="{FC008743-A577-43EA-AE9A-B986588CDAC5}" destId="{974525F5-0483-44FD-A4C4-A781DF5E3E82}" srcOrd="0" destOrd="0" parTransId="{7BAACA9C-FE1A-4E69-856E-77D637045C4D}" sibTransId="{D31D371F-04F3-4337-81BB-C4E5692004D0}"/>
    <dgm:cxn modelId="{DB13CED2-A1EC-46C1-9D30-232A82426DDA}" type="presParOf" srcId="{55B537D1-5630-4C23-BF52-13D033CC6BBF}" destId="{89270232-BEC4-4388-A5B6-EB71BBC68930}" srcOrd="0" destOrd="0" presId="urn:microsoft.com/office/officeart/2005/8/layout/list1"/>
    <dgm:cxn modelId="{F24C9467-937D-4D02-98DE-17C5ECE53C6A}" type="presParOf" srcId="{89270232-BEC4-4388-A5B6-EB71BBC68930}" destId="{7776CCC5-4748-4FCF-9FE8-11DF8B9166F9}" srcOrd="0" destOrd="0" presId="urn:microsoft.com/office/officeart/2005/8/layout/list1"/>
    <dgm:cxn modelId="{B80D72A0-2DFC-4A64-B120-3F3D62172FF8}" type="presParOf" srcId="{89270232-BEC4-4388-A5B6-EB71BBC68930}" destId="{CFA6EAA9-B056-4962-818B-80C89651F274}" srcOrd="1" destOrd="0" presId="urn:microsoft.com/office/officeart/2005/8/layout/list1"/>
    <dgm:cxn modelId="{C8AB84B2-289A-4EDC-9B37-FA875AF370BC}" type="presParOf" srcId="{55B537D1-5630-4C23-BF52-13D033CC6BBF}" destId="{6A915099-A202-45CF-8201-B5C87BE2F28C}" srcOrd="1" destOrd="0" presId="urn:microsoft.com/office/officeart/2005/8/layout/list1"/>
    <dgm:cxn modelId="{7B702532-DB97-4CA1-8A7E-13DD518EFF66}" type="presParOf" srcId="{55B537D1-5630-4C23-BF52-13D033CC6BBF}" destId="{BE602CB1-12D5-4C67-90D2-0DB6215EEFF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91B7-5B23-4877-98B5-47D768DE47EF}">
      <dsp:nvSpPr>
        <dsp:cNvPr id="0" name=""/>
        <dsp:cNvSpPr/>
      </dsp:nvSpPr>
      <dsp:spPr>
        <a:xfrm>
          <a:off x="0" y="554437"/>
          <a:ext cx="11684000" cy="126787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808" tIns="479044" rIns="906808" bIns="163576" numCol="1" spcCol="1270" anchor="t" anchorCtr="0">
          <a:noAutofit/>
        </a:bodyPr>
        <a:lstStyle/>
        <a:p>
          <a:pPr marL="228600" lvl="1" indent="-228600" algn="l" defTabSz="1022350" rtl="0">
            <a:lnSpc>
              <a:spcPct val="90000"/>
            </a:lnSpc>
            <a:spcBef>
              <a:spcPct val="0"/>
            </a:spcBef>
            <a:spcAft>
              <a:spcPct val="15000"/>
            </a:spcAft>
            <a:buChar char="•"/>
          </a:pPr>
          <a:r>
            <a:rPr lang="en-GB" sz="2300" kern="1200"/>
            <a:t>Implement a framework to enhance the interpretability of the black box models and provide more user-friendly explanations than existing methods</a:t>
          </a:r>
          <a:r>
            <a:rPr lang="en-US" sz="2300" kern="1200"/>
            <a:t> </a:t>
          </a:r>
          <a:endParaRPr lang="en-GB" sz="2300" kern="1200"/>
        </a:p>
      </dsp:txBody>
      <dsp:txXfrm>
        <a:off x="0" y="554437"/>
        <a:ext cx="11684000" cy="1267875"/>
      </dsp:txXfrm>
    </dsp:sp>
    <dsp:sp modelId="{204D32EF-35AE-4246-BCB7-76117D7BFD05}">
      <dsp:nvSpPr>
        <dsp:cNvPr id="0" name=""/>
        <dsp:cNvSpPr/>
      </dsp:nvSpPr>
      <dsp:spPr>
        <a:xfrm>
          <a:off x="584200" y="214957"/>
          <a:ext cx="8178800" cy="6789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1022350">
            <a:lnSpc>
              <a:spcPct val="90000"/>
            </a:lnSpc>
            <a:spcBef>
              <a:spcPct val="0"/>
            </a:spcBef>
            <a:spcAft>
              <a:spcPct val="35000"/>
            </a:spcAft>
            <a:buNone/>
          </a:pPr>
          <a:r>
            <a:rPr lang="en-GB" sz="2300" kern="1200"/>
            <a:t>Specific Objective</a:t>
          </a:r>
          <a:endParaRPr lang="en-US" sz="2300" kern="1200"/>
        </a:p>
      </dsp:txBody>
      <dsp:txXfrm>
        <a:off x="617344" y="248101"/>
        <a:ext cx="8112512" cy="612672"/>
      </dsp:txXfrm>
    </dsp:sp>
    <dsp:sp modelId="{83D05BB2-ED05-4ABA-BFBE-388451B256F0}">
      <dsp:nvSpPr>
        <dsp:cNvPr id="0" name=""/>
        <dsp:cNvSpPr/>
      </dsp:nvSpPr>
      <dsp:spPr>
        <a:xfrm>
          <a:off x="0" y="2285992"/>
          <a:ext cx="11684000" cy="26806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808" tIns="479044" rIns="906808" bIns="163576" numCol="1" spcCol="1270" anchor="t" anchorCtr="0">
          <a:noAutofit/>
        </a:bodyPr>
        <a:lstStyle/>
        <a:p>
          <a:pPr marL="228600" lvl="1" indent="-228600" algn="l" defTabSz="1022350" rtl="0">
            <a:lnSpc>
              <a:spcPct val="90000"/>
            </a:lnSpc>
            <a:spcBef>
              <a:spcPct val="0"/>
            </a:spcBef>
            <a:spcAft>
              <a:spcPct val="15000"/>
            </a:spcAft>
            <a:buChar char="•"/>
          </a:pPr>
          <a:r>
            <a:rPr lang="en-US" sz="2300" kern="1200" dirty="0"/>
            <a:t>Create a ML library to  measure bias in neural networks using python </a:t>
          </a:r>
        </a:p>
        <a:p>
          <a:pPr marL="228600" lvl="1" indent="-228600" algn="l" defTabSz="1022350">
            <a:lnSpc>
              <a:spcPct val="90000"/>
            </a:lnSpc>
            <a:spcBef>
              <a:spcPct val="0"/>
            </a:spcBef>
            <a:spcAft>
              <a:spcPct val="15000"/>
            </a:spcAft>
            <a:buChar char="•"/>
          </a:pPr>
          <a:r>
            <a:rPr lang="en-US" sz="2300" kern="1200" dirty="0"/>
            <a:t>Analyze the existing methods and identify the best approach</a:t>
          </a:r>
        </a:p>
        <a:p>
          <a:pPr marL="228600" lvl="1" indent="-228600" algn="l" defTabSz="1022350">
            <a:lnSpc>
              <a:spcPct val="90000"/>
            </a:lnSpc>
            <a:spcBef>
              <a:spcPct val="0"/>
            </a:spcBef>
            <a:spcAft>
              <a:spcPct val="15000"/>
            </a:spcAft>
            <a:buChar char="•"/>
          </a:pPr>
          <a:r>
            <a:rPr lang="en-GB" sz="2300" kern="1200"/>
            <a:t>Enhance the model interpretability of SVM model and provide counterfactual explanations</a:t>
          </a:r>
          <a:endParaRPr lang="en-US" sz="2300" kern="1200"/>
        </a:p>
        <a:p>
          <a:pPr marL="228600" lvl="1" indent="-228600" algn="l" defTabSz="1022350">
            <a:lnSpc>
              <a:spcPct val="90000"/>
            </a:lnSpc>
            <a:spcBef>
              <a:spcPct val="0"/>
            </a:spcBef>
            <a:spcAft>
              <a:spcPct val="15000"/>
            </a:spcAft>
            <a:buChar char="•"/>
          </a:pPr>
          <a:r>
            <a:rPr lang="en-GB" sz="2300" kern="1200"/>
            <a:t>To Enhance the model interpretability of k-NN model overcoming ‘Curse of Dimensionality’ problem </a:t>
          </a:r>
          <a:endParaRPr lang="en-US" sz="2300" kern="1200"/>
        </a:p>
      </dsp:txBody>
      <dsp:txXfrm>
        <a:off x="0" y="2285992"/>
        <a:ext cx="11684000" cy="2680650"/>
      </dsp:txXfrm>
    </dsp:sp>
    <dsp:sp modelId="{3756A36C-D41D-4231-8FF0-B3E96CBC93C2}">
      <dsp:nvSpPr>
        <dsp:cNvPr id="0" name=""/>
        <dsp:cNvSpPr/>
      </dsp:nvSpPr>
      <dsp:spPr>
        <a:xfrm>
          <a:off x="584200" y="1946512"/>
          <a:ext cx="8178800" cy="6789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1022350" rtl="0">
            <a:lnSpc>
              <a:spcPct val="90000"/>
            </a:lnSpc>
            <a:spcBef>
              <a:spcPct val="0"/>
            </a:spcBef>
            <a:spcAft>
              <a:spcPct val="35000"/>
            </a:spcAft>
            <a:buNone/>
          </a:pPr>
          <a:r>
            <a:rPr lang="en-GB" sz="2300" kern="1200"/>
            <a:t>Sub Objectives</a:t>
          </a:r>
        </a:p>
      </dsp:txBody>
      <dsp:txXfrm>
        <a:off x="617344" y="1979656"/>
        <a:ext cx="8112512" cy="6126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02CB1-12D5-4C67-90D2-0DB6215EEFFE}">
      <dsp:nvSpPr>
        <dsp:cNvPr id="0" name=""/>
        <dsp:cNvSpPr/>
      </dsp:nvSpPr>
      <dsp:spPr>
        <a:xfrm>
          <a:off x="0" y="609675"/>
          <a:ext cx="11684000" cy="4331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808" tIns="520700" rIns="906808" bIns="177800" numCol="1" spcCol="1270" anchor="t" anchorCtr="0">
          <a:noAutofit/>
        </a:bodyPr>
        <a:lstStyle/>
        <a:p>
          <a:pPr marL="228600" lvl="1" indent="-228600" algn="l" defTabSz="1111250" rtl="0">
            <a:lnSpc>
              <a:spcPct val="90000"/>
            </a:lnSpc>
            <a:spcBef>
              <a:spcPct val="0"/>
            </a:spcBef>
            <a:spcAft>
              <a:spcPct val="15000"/>
            </a:spcAft>
            <a:buChar char="•"/>
          </a:pPr>
          <a:r>
            <a:rPr lang="en-US" sz="2500" kern="1200"/>
            <a:t>Sensitivity axiom: if we consider a baseline x′ which differs from the input instance x for the value of one feature xi and yields different predictions, the attribution given to feature xi must be non-zero. </a:t>
          </a:r>
          <a:endParaRPr lang="en-US" sz="2500" kern="1200">
            <a:latin typeface="Calibri"/>
          </a:endParaRPr>
        </a:p>
        <a:p>
          <a:pPr marL="228600" lvl="1" indent="-228600" algn="l" defTabSz="1111250" rtl="0">
            <a:lnSpc>
              <a:spcPct val="90000"/>
            </a:lnSpc>
            <a:spcBef>
              <a:spcPct val="0"/>
            </a:spcBef>
            <a:spcAft>
              <a:spcPct val="15000"/>
            </a:spcAft>
            <a:buChar char="•"/>
          </a:pPr>
          <a:r>
            <a:rPr lang="en-US" sz="2500" kern="1200"/>
            <a:t>Implementation invariance axiom: an attribution method should be such that the attributions do not depend on the particular implementation of the model. </a:t>
          </a:r>
          <a:endParaRPr lang="en-US" sz="2500" kern="1200">
            <a:latin typeface="Calibri"/>
          </a:endParaRPr>
        </a:p>
        <a:p>
          <a:pPr marL="228600" lvl="1" indent="-228600" algn="l" defTabSz="1111250" rtl="0">
            <a:lnSpc>
              <a:spcPct val="90000"/>
            </a:lnSpc>
            <a:spcBef>
              <a:spcPct val="0"/>
            </a:spcBef>
            <a:spcAft>
              <a:spcPct val="15000"/>
            </a:spcAft>
            <a:buChar char="•"/>
          </a:pPr>
          <a:r>
            <a:rPr lang="en-US" sz="2500" kern="1200"/>
            <a:t>Completeness axiom: The completeness axiom states that the sum over all features attributions should be equal to the difference between the model output at the instance x and the model output at the baseline x</a:t>
          </a:r>
          <a:r>
            <a:rPr lang="en-US" sz="2500" kern="1200" baseline="30000"/>
            <a:t>`</a:t>
          </a:r>
          <a:r>
            <a:rPr lang="en-US" sz="2500" kern="1200"/>
            <a:t> </a:t>
          </a:r>
          <a:endParaRPr lang="en-US" sz="2500" kern="1200">
            <a:latin typeface="Calibri"/>
          </a:endParaRPr>
        </a:p>
        <a:p>
          <a:pPr marL="228600" lvl="1" indent="-228600" algn="l" defTabSz="1111250">
            <a:lnSpc>
              <a:spcPct val="90000"/>
            </a:lnSpc>
            <a:spcBef>
              <a:spcPct val="0"/>
            </a:spcBef>
            <a:spcAft>
              <a:spcPct val="15000"/>
            </a:spcAft>
            <a:buChar char="•"/>
          </a:pPr>
          <a:endParaRPr lang="en-US" sz="2500" kern="1200"/>
        </a:p>
      </dsp:txBody>
      <dsp:txXfrm>
        <a:off x="0" y="609675"/>
        <a:ext cx="11684000" cy="4331250"/>
      </dsp:txXfrm>
    </dsp:sp>
    <dsp:sp modelId="{CFA6EAA9-B056-4962-818B-80C89651F274}">
      <dsp:nvSpPr>
        <dsp:cNvPr id="0" name=""/>
        <dsp:cNvSpPr/>
      </dsp:nvSpPr>
      <dsp:spPr>
        <a:xfrm>
          <a:off x="584200" y="240675"/>
          <a:ext cx="817880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1111250" rtl="0">
            <a:lnSpc>
              <a:spcPct val="90000"/>
            </a:lnSpc>
            <a:spcBef>
              <a:spcPct val="0"/>
            </a:spcBef>
            <a:spcAft>
              <a:spcPct val="35000"/>
            </a:spcAft>
            <a:buNone/>
          </a:pPr>
          <a:r>
            <a:rPr lang="en-US" sz="2500" kern="1200"/>
            <a:t>Integrated gradients method.</a:t>
          </a:r>
        </a:p>
      </dsp:txBody>
      <dsp:txXfrm>
        <a:off x="620226" y="276701"/>
        <a:ext cx="8106748" cy="6659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02CB1-12D5-4C67-90D2-0DB6215EEFFE}">
      <dsp:nvSpPr>
        <dsp:cNvPr id="0" name=""/>
        <dsp:cNvSpPr/>
      </dsp:nvSpPr>
      <dsp:spPr>
        <a:xfrm>
          <a:off x="0" y="942793"/>
          <a:ext cx="7885207" cy="3685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1980" tIns="312420" rIns="611980"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alibri"/>
            </a:rPr>
            <a:t>Model-agnostic</a:t>
          </a:r>
          <a:r>
            <a:rPr lang="en-US" sz="1500" kern="1200"/>
            <a:t> system that explains the behavior of complex models with high-precision rules called anchor</a:t>
          </a:r>
          <a:r>
            <a:rPr lang="en-US" sz="1500" kern="1200">
              <a:latin typeface="Calibri"/>
            </a:rPr>
            <a:t>.</a:t>
          </a:r>
        </a:p>
        <a:p>
          <a:pPr marL="114300" lvl="1" indent="-114300" algn="l" defTabSz="666750" rtl="0">
            <a:lnSpc>
              <a:spcPct val="90000"/>
            </a:lnSpc>
            <a:spcBef>
              <a:spcPct val="0"/>
            </a:spcBef>
            <a:spcAft>
              <a:spcPct val="15000"/>
            </a:spcAft>
            <a:buChar char="•"/>
          </a:pPr>
          <a:r>
            <a:rPr lang="en-US" sz="1500" kern="1200">
              <a:latin typeface="Calibri"/>
            </a:rPr>
            <a:t>Based</a:t>
          </a:r>
          <a:r>
            <a:rPr lang="en-US" sz="1500" kern="1200"/>
            <a:t> on if-then rules, which we call anchors</a:t>
          </a:r>
          <a:r>
            <a:rPr lang="en-US" sz="1500" kern="1200">
              <a:latin typeface="Calibri"/>
            </a:rPr>
            <a:t>.</a:t>
          </a:r>
        </a:p>
        <a:p>
          <a:pPr marL="114300" lvl="1" indent="-114300" algn="l" defTabSz="666750" rtl="0">
            <a:lnSpc>
              <a:spcPct val="90000"/>
            </a:lnSpc>
            <a:spcBef>
              <a:spcPct val="0"/>
            </a:spcBef>
            <a:spcAft>
              <a:spcPct val="15000"/>
            </a:spcAft>
            <a:buChar char="•"/>
          </a:pPr>
          <a:r>
            <a:rPr lang="en-US" sz="1500" kern="1200"/>
            <a:t>When explaining the label prediction for an image we follow Ribeiro, Singh, and Guestrin (2016b), segmenting the image into superpixels (Vedaldi and Soatto 2008) and using the presence or absence of these superpixels as the interpretable representation.</a:t>
          </a:r>
          <a:endParaRPr lang="en-US" sz="1500" kern="1200">
            <a:latin typeface="Calibri"/>
          </a:endParaRPr>
        </a:p>
        <a:p>
          <a:pPr marL="114300" lvl="1" indent="-114300" algn="l" defTabSz="666750">
            <a:lnSpc>
              <a:spcPct val="90000"/>
            </a:lnSpc>
            <a:spcBef>
              <a:spcPct val="0"/>
            </a:spcBef>
            <a:spcAft>
              <a:spcPct val="15000"/>
            </a:spcAft>
            <a:buChar char="•"/>
          </a:pPr>
          <a:r>
            <a:rPr lang="en-US" sz="1500" kern="1200"/>
            <a:t>In contrast to Ribeiro, Singh, and Guestrin (2016b), instead of hiding superpixels, we define D(z|A) by fixing the superpixels in A to the original image and superimposing another image over the rest of the superpixels.</a:t>
          </a:r>
        </a:p>
        <a:p>
          <a:pPr marL="114300" lvl="1" indent="-114300" algn="l" defTabSz="666750">
            <a:lnSpc>
              <a:spcPct val="90000"/>
            </a:lnSpc>
            <a:spcBef>
              <a:spcPct val="0"/>
            </a:spcBef>
            <a:spcAft>
              <a:spcPct val="15000"/>
            </a:spcAft>
            <a:buChar char="•"/>
          </a:pPr>
          <a:r>
            <a:rPr lang="en-US" sz="1500" kern="1200"/>
            <a:t>Even though D is quite unrealistic here, the anchor demonstrates that the model focuses on various parts of the dog to determine its breed. An inspection of the (admittedly bizarre) images from D(z|A) in Figure 3c for which the model predicts “beagle” with high confidence illustrates that attributes.</a:t>
          </a:r>
        </a:p>
        <a:p>
          <a:pPr marL="114300" lvl="1" indent="-114300" algn="l" defTabSz="666750">
            <a:lnSpc>
              <a:spcPct val="90000"/>
            </a:lnSpc>
            <a:spcBef>
              <a:spcPct val="0"/>
            </a:spcBef>
            <a:spcAft>
              <a:spcPct val="15000"/>
            </a:spcAft>
            <a:buChar char="•"/>
          </a:pPr>
          <a:endParaRPr lang="en-US" sz="1500" kern="1200">
            <a:latin typeface="Calibri"/>
          </a:endParaRPr>
        </a:p>
      </dsp:txBody>
      <dsp:txXfrm>
        <a:off x="0" y="942793"/>
        <a:ext cx="7885207" cy="3685500"/>
      </dsp:txXfrm>
    </dsp:sp>
    <dsp:sp modelId="{CFA6EAA9-B056-4962-818B-80C89651F274}">
      <dsp:nvSpPr>
        <dsp:cNvPr id="0" name=""/>
        <dsp:cNvSpPr/>
      </dsp:nvSpPr>
      <dsp:spPr>
        <a:xfrm>
          <a:off x="394260" y="721393"/>
          <a:ext cx="5519644"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629" tIns="0" rIns="208629" bIns="0" numCol="1" spcCol="1270" anchor="ctr" anchorCtr="0">
          <a:noAutofit/>
        </a:bodyPr>
        <a:lstStyle/>
        <a:p>
          <a:pPr marL="0" lvl="0" indent="0" algn="l" defTabSz="666750" rtl="0">
            <a:lnSpc>
              <a:spcPct val="90000"/>
            </a:lnSpc>
            <a:spcBef>
              <a:spcPct val="0"/>
            </a:spcBef>
            <a:spcAft>
              <a:spcPct val="35000"/>
            </a:spcAft>
            <a:buNone/>
          </a:pPr>
          <a:r>
            <a:rPr lang="en-US" sz="1500" b="1" kern="1200"/>
            <a:t>Anchors: High-Precision Model-Agnostic Explanations</a:t>
          </a:r>
          <a:r>
            <a:rPr lang="en-US" sz="1500" kern="1200"/>
            <a:t>.</a:t>
          </a:r>
        </a:p>
      </dsp:txBody>
      <dsp:txXfrm>
        <a:off x="415876" y="743009"/>
        <a:ext cx="5476412" cy="3995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02CB1-12D5-4C67-90D2-0DB6215EEFFE}">
      <dsp:nvSpPr>
        <dsp:cNvPr id="0" name=""/>
        <dsp:cNvSpPr/>
      </dsp:nvSpPr>
      <dsp:spPr>
        <a:xfrm>
          <a:off x="0" y="496679"/>
          <a:ext cx="11684000" cy="4498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808" tIns="437388" rIns="90680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Explains a model using expected gradients (an extension of integrated gradients). </a:t>
          </a:r>
          <a:endParaRPr lang="en-US" sz="2100" kern="1200" dirty="0"/>
        </a:p>
        <a:p>
          <a:pPr marL="228600" lvl="1" indent="-228600" algn="l" defTabSz="933450" rtl="0">
            <a:lnSpc>
              <a:spcPct val="90000"/>
            </a:lnSpc>
            <a:spcBef>
              <a:spcPct val="0"/>
            </a:spcBef>
            <a:spcAft>
              <a:spcPct val="15000"/>
            </a:spcAft>
            <a:buChar char="•"/>
          </a:pPr>
          <a:r>
            <a:rPr lang="en-US" sz="2100" kern="1200"/>
            <a:t>Expected gradients an extension of the integrated gradients method (Sundararajan et al. 2017), a feature attribution method designed for differentiable models based on an extension of Shapley values to infinite player games (Aumann-Shapley values). </a:t>
          </a:r>
          <a:r>
            <a:rPr lang="en-US" sz="2100" kern="1200">
              <a:latin typeface="Calibri"/>
            </a:rPr>
            <a:t> </a:t>
          </a:r>
          <a:endParaRPr lang="en-US" sz="2100" kern="1200" dirty="0">
            <a:latin typeface="Calibri"/>
          </a:endParaRPr>
        </a:p>
        <a:p>
          <a:pPr marL="228600" lvl="1" indent="-228600" algn="l" defTabSz="933450">
            <a:lnSpc>
              <a:spcPct val="90000"/>
            </a:lnSpc>
            <a:spcBef>
              <a:spcPct val="0"/>
            </a:spcBef>
            <a:spcAft>
              <a:spcPct val="15000"/>
            </a:spcAft>
            <a:buChar char="•"/>
          </a:pPr>
          <a:r>
            <a:rPr lang="en-US" sz="2100" kern="1200" baseline="0"/>
            <a:t>Integrated gradients values are a bit different from SHAP values, and require a single reference value to integrate from. As an adaptation to make them approximate SHAP values, expected gradients reformulates the integral as an expectation and combines that expectation with sampling reference values from the background dataset</a:t>
          </a:r>
          <a:r>
            <a:rPr lang="en-US" sz="2100" kern="1200" baseline="0">
              <a:latin typeface="Calibri"/>
            </a:rPr>
            <a:t>.</a:t>
          </a:r>
          <a:endParaRPr lang="en-US" sz="2100" kern="1200" baseline="30000" dirty="0">
            <a:latin typeface="Calibri"/>
          </a:endParaRPr>
        </a:p>
        <a:p>
          <a:pPr marL="228600" lvl="1" indent="-228600" algn="l" defTabSz="933450" rtl="0">
            <a:lnSpc>
              <a:spcPct val="90000"/>
            </a:lnSpc>
            <a:spcBef>
              <a:spcPct val="0"/>
            </a:spcBef>
            <a:spcAft>
              <a:spcPct val="15000"/>
            </a:spcAft>
            <a:buChar char="•"/>
          </a:pPr>
          <a:r>
            <a:rPr lang="en-US" sz="2100" kern="1200" baseline="0" dirty="0"/>
            <a:t>This leads to a single combined expectation of gradients that converges to attributions that sum to the difference between the expected model output and the current output.</a:t>
          </a:r>
          <a:endParaRPr lang="en-US" sz="2100" kern="1200" baseline="0" dirty="0">
            <a:latin typeface="Calibri"/>
          </a:endParaRPr>
        </a:p>
        <a:p>
          <a:pPr marL="228600" lvl="1" indent="-228600" algn="l" defTabSz="933450" rtl="0">
            <a:lnSpc>
              <a:spcPct val="90000"/>
            </a:lnSpc>
            <a:spcBef>
              <a:spcPct val="0"/>
            </a:spcBef>
            <a:spcAft>
              <a:spcPct val="15000"/>
            </a:spcAft>
            <a:buChar char="•"/>
          </a:pPr>
          <a:endParaRPr lang="en-US" sz="2100" kern="1200" baseline="0" dirty="0">
            <a:latin typeface="Calibri"/>
          </a:endParaRPr>
        </a:p>
      </dsp:txBody>
      <dsp:txXfrm>
        <a:off x="0" y="496679"/>
        <a:ext cx="11684000" cy="4498200"/>
      </dsp:txXfrm>
    </dsp:sp>
    <dsp:sp modelId="{CFA6EAA9-B056-4962-818B-80C89651F274}">
      <dsp:nvSpPr>
        <dsp:cNvPr id="0" name=""/>
        <dsp:cNvSpPr/>
      </dsp:nvSpPr>
      <dsp:spPr>
        <a:xfrm>
          <a:off x="584200" y="186719"/>
          <a:ext cx="817880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933450" rtl="0">
            <a:lnSpc>
              <a:spcPct val="90000"/>
            </a:lnSpc>
            <a:spcBef>
              <a:spcPct val="0"/>
            </a:spcBef>
            <a:spcAft>
              <a:spcPct val="35000"/>
            </a:spcAft>
            <a:buNone/>
          </a:pPr>
          <a:r>
            <a:rPr lang="en-US" sz="2100" b="1" kern="1200">
              <a:latin typeface="Calibri"/>
            </a:rPr>
            <a:t>Shap GradientExplainer</a:t>
          </a:r>
          <a:r>
            <a:rPr lang="en-US" sz="2100" kern="1200"/>
            <a:t> .</a:t>
          </a:r>
          <a:endParaRPr lang="en-US" sz="2100" kern="1200" dirty="0"/>
        </a:p>
      </dsp:txBody>
      <dsp:txXfrm>
        <a:off x="614462" y="216981"/>
        <a:ext cx="8118276" cy="5593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A0425-D581-4950-AE18-A7976AA1CC4E}">
      <dsp:nvSpPr>
        <dsp:cNvPr id="0" name=""/>
        <dsp:cNvSpPr/>
      </dsp:nvSpPr>
      <dsp:spPr>
        <a:xfrm>
          <a:off x="0" y="486599"/>
          <a:ext cx="11684000" cy="158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808" tIns="583184" rIns="906808" bIns="199136" numCol="1" spcCol="1270" anchor="t" anchorCtr="0">
          <a:noAutofit/>
        </a:bodyPr>
        <a:lstStyle/>
        <a:p>
          <a:pPr marL="285750" lvl="1" indent="-285750" algn="l" defTabSz="1244600" rtl="0">
            <a:lnSpc>
              <a:spcPct val="90000"/>
            </a:lnSpc>
            <a:spcBef>
              <a:spcPct val="0"/>
            </a:spcBef>
            <a:spcAft>
              <a:spcPct val="15000"/>
            </a:spcAft>
            <a:buChar char="•"/>
          </a:pPr>
          <a:r>
            <a:rPr lang="en-US" sz="2800" kern="1200">
              <a:latin typeface="Calibri"/>
            </a:rPr>
            <a:t>Provide unified explanations to the predictions provided by CNN using currently avaliable methods</a:t>
          </a:r>
          <a:r>
            <a:rPr lang="en-US" sz="2800" kern="1200"/>
            <a:t>.</a:t>
          </a:r>
        </a:p>
      </dsp:txBody>
      <dsp:txXfrm>
        <a:off x="0" y="486599"/>
        <a:ext cx="11684000" cy="1587600"/>
      </dsp:txXfrm>
    </dsp:sp>
    <dsp:sp modelId="{89B2789A-709C-4E47-8DF0-26D199AB79EB}">
      <dsp:nvSpPr>
        <dsp:cNvPr id="0" name=""/>
        <dsp:cNvSpPr/>
      </dsp:nvSpPr>
      <dsp:spPr>
        <a:xfrm>
          <a:off x="584200" y="73319"/>
          <a:ext cx="8178800" cy="8265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1244600">
            <a:lnSpc>
              <a:spcPct val="90000"/>
            </a:lnSpc>
            <a:spcBef>
              <a:spcPct val="0"/>
            </a:spcBef>
            <a:spcAft>
              <a:spcPct val="35000"/>
            </a:spcAft>
            <a:buNone/>
          </a:pPr>
          <a:r>
            <a:rPr lang="en-US" sz="2800" kern="1200"/>
            <a:t>Specific Objective</a:t>
          </a:r>
        </a:p>
      </dsp:txBody>
      <dsp:txXfrm>
        <a:off x="624549" y="113668"/>
        <a:ext cx="8098102" cy="745862"/>
      </dsp:txXfrm>
    </dsp:sp>
    <dsp:sp modelId="{277A4876-D5F9-4CD1-B10E-9A6CD0BF5BF8}">
      <dsp:nvSpPr>
        <dsp:cNvPr id="0" name=""/>
        <dsp:cNvSpPr/>
      </dsp:nvSpPr>
      <dsp:spPr>
        <a:xfrm>
          <a:off x="0" y="2638680"/>
          <a:ext cx="11684000" cy="246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808" tIns="583184" rIns="906808" bIns="199136" numCol="1" spcCol="1270" anchor="t" anchorCtr="0">
          <a:noAutofit/>
        </a:bodyPr>
        <a:lstStyle/>
        <a:p>
          <a:pPr marL="285750" lvl="1" indent="-285750" algn="l" defTabSz="1244600" rtl="0">
            <a:lnSpc>
              <a:spcPct val="90000"/>
            </a:lnSpc>
            <a:spcBef>
              <a:spcPct val="0"/>
            </a:spcBef>
            <a:spcAft>
              <a:spcPct val="15000"/>
            </a:spcAft>
            <a:buChar char="•"/>
          </a:pPr>
          <a:r>
            <a:rPr lang="en-US" sz="2800" kern="1200">
              <a:latin typeface="Calibri"/>
            </a:rPr>
            <a:t>Design API to provide predictions with explanations.</a:t>
          </a:r>
          <a:endParaRPr lang="en-US" sz="2800" kern="1200"/>
        </a:p>
        <a:p>
          <a:pPr marL="285750" lvl="1" indent="-285750" algn="l" defTabSz="1244600" rtl="0">
            <a:lnSpc>
              <a:spcPct val="90000"/>
            </a:lnSpc>
            <a:spcBef>
              <a:spcPct val="0"/>
            </a:spcBef>
            <a:spcAft>
              <a:spcPct val="15000"/>
            </a:spcAft>
            <a:buChar char="•"/>
          </a:pPr>
          <a:r>
            <a:rPr lang="en-US" sz="2800" kern="1200"/>
            <a:t>A web-based solution.</a:t>
          </a:r>
        </a:p>
        <a:p>
          <a:pPr marL="285750" lvl="1" indent="-285750" algn="l" defTabSz="1244600" rtl="0">
            <a:lnSpc>
              <a:spcPct val="90000"/>
            </a:lnSpc>
            <a:spcBef>
              <a:spcPct val="0"/>
            </a:spcBef>
            <a:spcAft>
              <a:spcPct val="15000"/>
            </a:spcAft>
            <a:buChar char="•"/>
          </a:pPr>
          <a:r>
            <a:rPr lang="en-US" sz="2800" kern="1200"/>
            <a:t>Unified approach of existing model agnostic methods to increase the explainability of the </a:t>
          </a:r>
          <a:r>
            <a:rPr lang="en-US" sz="2800" kern="1200">
              <a:latin typeface="Calibri"/>
            </a:rPr>
            <a:t>CNN model</a:t>
          </a:r>
          <a:r>
            <a:rPr lang="en-US" sz="2800" kern="1200"/>
            <a:t>.</a:t>
          </a:r>
        </a:p>
      </dsp:txBody>
      <dsp:txXfrm>
        <a:off x="0" y="2638680"/>
        <a:ext cx="11684000" cy="2469600"/>
      </dsp:txXfrm>
    </dsp:sp>
    <dsp:sp modelId="{53785A08-22D5-4BB4-B95E-EF87BA98A355}">
      <dsp:nvSpPr>
        <dsp:cNvPr id="0" name=""/>
        <dsp:cNvSpPr/>
      </dsp:nvSpPr>
      <dsp:spPr>
        <a:xfrm>
          <a:off x="584200" y="2225400"/>
          <a:ext cx="8178800" cy="8265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1244600">
            <a:lnSpc>
              <a:spcPct val="90000"/>
            </a:lnSpc>
            <a:spcBef>
              <a:spcPct val="0"/>
            </a:spcBef>
            <a:spcAft>
              <a:spcPct val="35000"/>
            </a:spcAft>
            <a:buNone/>
          </a:pPr>
          <a:r>
            <a:rPr lang="en-US" sz="2800" kern="1200"/>
            <a:t>Sub Objectives</a:t>
          </a:r>
        </a:p>
      </dsp:txBody>
      <dsp:txXfrm>
        <a:off x="624549" y="2265749"/>
        <a:ext cx="8098102" cy="7458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B6F29-407B-4756-9739-5C7A52E66EC7}">
      <dsp:nvSpPr>
        <dsp:cNvPr id="0" name=""/>
        <dsp:cNvSpPr/>
      </dsp:nvSpPr>
      <dsp:spPr>
        <a:xfrm>
          <a:off x="0" y="363299"/>
          <a:ext cx="11684000" cy="252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808" tIns="416560" rIns="906808"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latin typeface="Calibri"/>
            </a:rPr>
            <a:t>Development:</a:t>
          </a:r>
        </a:p>
        <a:p>
          <a:pPr marL="457200" lvl="2" indent="-228600" algn="l" defTabSz="889000">
            <a:lnSpc>
              <a:spcPct val="90000"/>
            </a:lnSpc>
            <a:spcBef>
              <a:spcPct val="0"/>
            </a:spcBef>
            <a:spcAft>
              <a:spcPct val="15000"/>
            </a:spcAft>
            <a:buChar char="•"/>
          </a:pPr>
          <a:r>
            <a:rPr lang="en-US" sz="2000" kern="1200">
              <a:latin typeface="Calibri"/>
            </a:rPr>
            <a:t>Python</a:t>
          </a:r>
          <a:endParaRPr lang="en-US" sz="2000" kern="1200"/>
        </a:p>
        <a:p>
          <a:pPr marL="228600" lvl="1" indent="-228600" algn="l" defTabSz="889000" rtl="0">
            <a:lnSpc>
              <a:spcPct val="90000"/>
            </a:lnSpc>
            <a:spcBef>
              <a:spcPct val="0"/>
            </a:spcBef>
            <a:spcAft>
              <a:spcPct val="15000"/>
            </a:spcAft>
            <a:buChar char="•"/>
          </a:pPr>
          <a:r>
            <a:rPr lang="en-US" sz="2000" kern="1200">
              <a:latin typeface="Calibri"/>
            </a:rPr>
            <a:t>Web Technologies</a:t>
          </a:r>
        </a:p>
        <a:p>
          <a:pPr marL="457200" lvl="2" indent="-228600" algn="l" defTabSz="889000" rtl="0">
            <a:lnSpc>
              <a:spcPct val="90000"/>
            </a:lnSpc>
            <a:spcBef>
              <a:spcPct val="0"/>
            </a:spcBef>
            <a:spcAft>
              <a:spcPct val="15000"/>
            </a:spcAft>
            <a:buChar char="•"/>
          </a:pPr>
          <a:r>
            <a:rPr lang="en-US" sz="2000" kern="1200">
              <a:latin typeface="Calibri"/>
            </a:rPr>
            <a:t>Rest APIs using Flask</a:t>
          </a:r>
        </a:p>
        <a:p>
          <a:pPr marL="228600" lvl="1" indent="-228600" algn="l" defTabSz="889000" rtl="0">
            <a:lnSpc>
              <a:spcPct val="90000"/>
            </a:lnSpc>
            <a:spcBef>
              <a:spcPct val="0"/>
            </a:spcBef>
            <a:spcAft>
              <a:spcPct val="15000"/>
            </a:spcAft>
            <a:buChar char="•"/>
          </a:pPr>
          <a:r>
            <a:rPr lang="en-US" sz="2000" kern="1200">
              <a:latin typeface="Calibri"/>
            </a:rPr>
            <a:t>Front End:</a:t>
          </a:r>
        </a:p>
        <a:p>
          <a:pPr marL="457200" lvl="2" indent="-228600" algn="l" defTabSz="889000">
            <a:lnSpc>
              <a:spcPct val="90000"/>
            </a:lnSpc>
            <a:spcBef>
              <a:spcPct val="0"/>
            </a:spcBef>
            <a:spcAft>
              <a:spcPct val="15000"/>
            </a:spcAft>
            <a:buChar char="•"/>
          </a:pPr>
          <a:r>
            <a:rPr lang="en-US" sz="2000" kern="1200">
              <a:latin typeface="Calibri"/>
            </a:rPr>
            <a:t>React.js</a:t>
          </a:r>
          <a:endParaRPr lang="en-US" sz="2000" kern="1200"/>
        </a:p>
      </dsp:txBody>
      <dsp:txXfrm>
        <a:off x="0" y="363299"/>
        <a:ext cx="11684000" cy="2520000"/>
      </dsp:txXfrm>
    </dsp:sp>
    <dsp:sp modelId="{2FCD3603-6B8B-4615-8EE1-DD983CBE58B7}">
      <dsp:nvSpPr>
        <dsp:cNvPr id="0" name=""/>
        <dsp:cNvSpPr/>
      </dsp:nvSpPr>
      <dsp:spPr>
        <a:xfrm>
          <a:off x="584200" y="68099"/>
          <a:ext cx="817880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889000">
            <a:lnSpc>
              <a:spcPct val="90000"/>
            </a:lnSpc>
            <a:spcBef>
              <a:spcPct val="0"/>
            </a:spcBef>
            <a:spcAft>
              <a:spcPct val="35000"/>
            </a:spcAft>
            <a:buNone/>
          </a:pPr>
          <a:r>
            <a:rPr lang="en-US" sz="2000" kern="1200"/>
            <a:t>Technology</a:t>
          </a:r>
        </a:p>
      </dsp:txBody>
      <dsp:txXfrm>
        <a:off x="613021" y="96920"/>
        <a:ext cx="8121158" cy="532758"/>
      </dsp:txXfrm>
    </dsp:sp>
    <dsp:sp modelId="{A002F10E-9658-4F73-B10A-5EFC265082CA}">
      <dsp:nvSpPr>
        <dsp:cNvPr id="0" name=""/>
        <dsp:cNvSpPr/>
      </dsp:nvSpPr>
      <dsp:spPr>
        <a:xfrm>
          <a:off x="0" y="3286500"/>
          <a:ext cx="11684000" cy="1827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808" tIns="416560" rIns="9068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Calibri"/>
            </a:rPr>
            <a:t>Anchors</a:t>
          </a:r>
          <a:endParaRPr lang="en-US" sz="2000" kern="1200"/>
        </a:p>
        <a:p>
          <a:pPr marL="228600" lvl="1" indent="-228600" algn="l" defTabSz="889000">
            <a:lnSpc>
              <a:spcPct val="90000"/>
            </a:lnSpc>
            <a:spcBef>
              <a:spcPct val="0"/>
            </a:spcBef>
            <a:spcAft>
              <a:spcPct val="15000"/>
            </a:spcAft>
            <a:buChar char="•"/>
          </a:pPr>
          <a:r>
            <a:rPr lang="en-US" sz="2000" kern="1200">
              <a:latin typeface="Calibri"/>
            </a:rPr>
            <a:t>LIME</a:t>
          </a:r>
          <a:endParaRPr lang="en-US" sz="2000" kern="1200"/>
        </a:p>
        <a:p>
          <a:pPr marL="228600" lvl="1" indent="-228600" algn="l" defTabSz="889000" rtl="0">
            <a:lnSpc>
              <a:spcPct val="90000"/>
            </a:lnSpc>
            <a:spcBef>
              <a:spcPct val="0"/>
            </a:spcBef>
            <a:spcAft>
              <a:spcPct val="15000"/>
            </a:spcAft>
            <a:buChar char="•"/>
          </a:pPr>
          <a:r>
            <a:rPr lang="en-US" sz="2000" kern="1200">
              <a:latin typeface="Calibri"/>
            </a:rPr>
            <a:t>SHAP </a:t>
          </a:r>
          <a:endParaRPr lang="en-US" sz="2000" kern="1200"/>
        </a:p>
        <a:p>
          <a:pPr marL="228600" lvl="1" indent="-228600" algn="l" defTabSz="889000" rtl="0">
            <a:lnSpc>
              <a:spcPct val="90000"/>
            </a:lnSpc>
            <a:spcBef>
              <a:spcPct val="0"/>
            </a:spcBef>
            <a:spcAft>
              <a:spcPct val="15000"/>
            </a:spcAft>
            <a:buChar char="•"/>
          </a:pPr>
          <a:r>
            <a:rPr lang="en-US" sz="2000" kern="1200">
              <a:latin typeface="Calibri"/>
            </a:rPr>
            <a:t>Integrated Gradients</a:t>
          </a:r>
        </a:p>
      </dsp:txBody>
      <dsp:txXfrm>
        <a:off x="0" y="3286500"/>
        <a:ext cx="11684000" cy="1827000"/>
      </dsp:txXfrm>
    </dsp:sp>
    <dsp:sp modelId="{FB3DE6A4-BF7C-4F52-803A-798D123D4EE3}">
      <dsp:nvSpPr>
        <dsp:cNvPr id="0" name=""/>
        <dsp:cNvSpPr/>
      </dsp:nvSpPr>
      <dsp:spPr>
        <a:xfrm>
          <a:off x="584200" y="2991300"/>
          <a:ext cx="817880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889000">
            <a:lnSpc>
              <a:spcPct val="90000"/>
            </a:lnSpc>
            <a:spcBef>
              <a:spcPct val="0"/>
            </a:spcBef>
            <a:spcAft>
              <a:spcPct val="35000"/>
            </a:spcAft>
            <a:buNone/>
          </a:pPr>
          <a:r>
            <a:rPr lang="en-US" sz="2000" kern="1200"/>
            <a:t>Techniques</a:t>
          </a:r>
        </a:p>
      </dsp:txBody>
      <dsp:txXfrm>
        <a:off x="613021" y="3020121"/>
        <a:ext cx="8121158" cy="5327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AB5B6-F755-4000-B7FD-0B9806B30C62}">
      <dsp:nvSpPr>
        <dsp:cNvPr id="0" name=""/>
        <dsp:cNvSpPr/>
      </dsp:nvSpPr>
      <dsp:spPr>
        <a:xfrm>
          <a:off x="0" y="394482"/>
          <a:ext cx="11448677" cy="1323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8545" tIns="499872" rIns="888545" bIns="170688" numCol="1" spcCol="1270" anchor="t" anchorCtr="0">
          <a:noAutofit/>
        </a:bodyPr>
        <a:lstStyle/>
        <a:p>
          <a:pPr marL="228600" lvl="1" indent="-228600" algn="l" defTabSz="1066800" rtl="0">
            <a:lnSpc>
              <a:spcPct val="90000"/>
            </a:lnSpc>
            <a:spcBef>
              <a:spcPct val="0"/>
            </a:spcBef>
            <a:spcAft>
              <a:spcPct val="15000"/>
            </a:spcAft>
            <a:buChar char="•"/>
          </a:pPr>
          <a:r>
            <a:rPr lang="en-GB" sz="2400" kern="1200"/>
            <a:t>To Enhance the model interpretability of k-NN model overcoming ‘Curse of Dimensionality’ problem</a:t>
          </a:r>
          <a:endParaRPr lang="en-US" sz="2400" kern="1200"/>
        </a:p>
      </dsp:txBody>
      <dsp:txXfrm>
        <a:off x="0" y="394482"/>
        <a:ext cx="11448677" cy="1323000"/>
      </dsp:txXfrm>
    </dsp:sp>
    <dsp:sp modelId="{5CB1D0DE-0D3E-44E9-BC3F-667CD497BC8A}">
      <dsp:nvSpPr>
        <dsp:cNvPr id="0" name=""/>
        <dsp:cNvSpPr/>
      </dsp:nvSpPr>
      <dsp:spPr>
        <a:xfrm>
          <a:off x="572433" y="40242"/>
          <a:ext cx="8014073"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2913" tIns="0" rIns="302913" bIns="0" numCol="1" spcCol="1270" anchor="ctr" anchorCtr="0">
          <a:noAutofit/>
        </a:bodyPr>
        <a:lstStyle/>
        <a:p>
          <a:pPr marL="0" lvl="0" indent="0" algn="l" defTabSz="1066800">
            <a:lnSpc>
              <a:spcPct val="90000"/>
            </a:lnSpc>
            <a:spcBef>
              <a:spcPct val="0"/>
            </a:spcBef>
            <a:spcAft>
              <a:spcPct val="35000"/>
            </a:spcAft>
            <a:buNone/>
          </a:pPr>
          <a:r>
            <a:rPr lang="en-GB" sz="2400" kern="1200"/>
            <a:t>Specific Objective</a:t>
          </a:r>
          <a:endParaRPr lang="en-US" sz="2400" kern="1200"/>
        </a:p>
      </dsp:txBody>
      <dsp:txXfrm>
        <a:off x="607018" y="74827"/>
        <a:ext cx="7944903" cy="639310"/>
      </dsp:txXfrm>
    </dsp:sp>
    <dsp:sp modelId="{07D9DA41-ECB1-431A-9632-0A8952AA4E57}">
      <dsp:nvSpPr>
        <dsp:cNvPr id="0" name=""/>
        <dsp:cNvSpPr/>
      </dsp:nvSpPr>
      <dsp:spPr>
        <a:xfrm>
          <a:off x="0" y="2201322"/>
          <a:ext cx="11448677" cy="287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8545" tIns="499872" rIns="888545" bIns="170688" numCol="1" spcCol="1270" anchor="t" anchorCtr="0">
          <a:noAutofit/>
        </a:bodyPr>
        <a:lstStyle/>
        <a:p>
          <a:pPr marL="228600" lvl="1" indent="-228600" algn="l" defTabSz="1066800" rtl="0">
            <a:lnSpc>
              <a:spcPct val="90000"/>
            </a:lnSpc>
            <a:spcBef>
              <a:spcPct val="0"/>
            </a:spcBef>
            <a:spcAft>
              <a:spcPct val="15000"/>
            </a:spcAft>
            <a:buChar char="•"/>
          </a:pPr>
          <a:r>
            <a:rPr lang="en-GB" sz="2400" kern="1200"/>
            <a:t>Identify Feature Importance of different features using SHAP values</a:t>
          </a:r>
          <a:endParaRPr lang="en-US" sz="2400" kern="1200"/>
        </a:p>
        <a:p>
          <a:pPr marL="228600" lvl="1" indent="-228600" algn="l" defTabSz="1066800" rtl="0">
            <a:lnSpc>
              <a:spcPct val="90000"/>
            </a:lnSpc>
            <a:spcBef>
              <a:spcPct val="0"/>
            </a:spcBef>
            <a:spcAft>
              <a:spcPct val="15000"/>
            </a:spcAft>
            <a:buChar char="•"/>
          </a:pPr>
          <a:r>
            <a:rPr lang="en-US" sz="2400" kern="1200"/>
            <a:t>Identify most effective attributes for the Classification</a:t>
          </a:r>
        </a:p>
        <a:p>
          <a:pPr marL="228600" lvl="1" indent="-228600" algn="l" defTabSz="1066800">
            <a:lnSpc>
              <a:spcPct val="90000"/>
            </a:lnSpc>
            <a:spcBef>
              <a:spcPct val="0"/>
            </a:spcBef>
            <a:spcAft>
              <a:spcPct val="15000"/>
            </a:spcAft>
            <a:buChar char="•"/>
          </a:pPr>
          <a:r>
            <a:rPr lang="en-GB" sz="2400" kern="1200"/>
            <a:t>Dimension Reducing according to the SHAP values</a:t>
          </a:r>
          <a:endParaRPr lang="en-US" sz="2400" kern="1200"/>
        </a:p>
        <a:p>
          <a:pPr marL="228600" lvl="1" indent="-228600" algn="l" defTabSz="1066800">
            <a:lnSpc>
              <a:spcPct val="90000"/>
            </a:lnSpc>
            <a:spcBef>
              <a:spcPct val="0"/>
            </a:spcBef>
            <a:spcAft>
              <a:spcPct val="15000"/>
            </a:spcAft>
            <a:buChar char="•"/>
          </a:pPr>
          <a:r>
            <a:rPr lang="en-US" sz="2400" kern="1200"/>
            <a:t>Create a dissimilarity measure using SHAP values to identify nearest neighbors</a:t>
          </a:r>
        </a:p>
        <a:p>
          <a:pPr marL="228600" lvl="1" indent="-228600" algn="l" defTabSz="1066800">
            <a:lnSpc>
              <a:spcPct val="90000"/>
            </a:lnSpc>
            <a:spcBef>
              <a:spcPct val="0"/>
            </a:spcBef>
            <a:spcAft>
              <a:spcPct val="15000"/>
            </a:spcAft>
            <a:buChar char="•"/>
          </a:pPr>
          <a:r>
            <a:rPr lang="en-US" sz="2400" kern="1200"/>
            <a:t>Apply for High Dimensional Data sets </a:t>
          </a:r>
        </a:p>
      </dsp:txBody>
      <dsp:txXfrm>
        <a:off x="0" y="2201322"/>
        <a:ext cx="11448677" cy="2872800"/>
      </dsp:txXfrm>
    </dsp:sp>
    <dsp:sp modelId="{B238C4B9-EEAC-4D31-B5B3-4B3E02769836}">
      <dsp:nvSpPr>
        <dsp:cNvPr id="0" name=""/>
        <dsp:cNvSpPr/>
      </dsp:nvSpPr>
      <dsp:spPr>
        <a:xfrm>
          <a:off x="572433" y="1847082"/>
          <a:ext cx="8014073"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2913" tIns="0" rIns="302913" bIns="0" numCol="1" spcCol="1270" anchor="ctr" anchorCtr="0">
          <a:noAutofit/>
        </a:bodyPr>
        <a:lstStyle/>
        <a:p>
          <a:pPr marL="0" lvl="0" indent="0" algn="l" defTabSz="1066800">
            <a:lnSpc>
              <a:spcPct val="90000"/>
            </a:lnSpc>
            <a:spcBef>
              <a:spcPct val="0"/>
            </a:spcBef>
            <a:spcAft>
              <a:spcPct val="35000"/>
            </a:spcAft>
            <a:buNone/>
          </a:pPr>
          <a:r>
            <a:rPr lang="en-GB" sz="2400" kern="1200"/>
            <a:t>Sub Objectives</a:t>
          </a:r>
          <a:endParaRPr lang="en-US" sz="2400" kern="1200"/>
        </a:p>
      </dsp:txBody>
      <dsp:txXfrm>
        <a:off x="607018" y="1881667"/>
        <a:ext cx="7944903" cy="63931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DB47A-8F44-4513-9DC5-736FCFA1EECE}">
      <dsp:nvSpPr>
        <dsp:cNvPr id="0" name=""/>
        <dsp:cNvSpPr/>
      </dsp:nvSpPr>
      <dsp:spPr>
        <a:xfrm>
          <a:off x="0" y="411149"/>
          <a:ext cx="10809942" cy="9780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972" tIns="479044" rIns="838972" bIns="163576" numCol="1" spcCol="1270" anchor="t" anchorCtr="0">
          <a:noAutofit/>
        </a:bodyPr>
        <a:lstStyle/>
        <a:p>
          <a:pPr marL="228600" lvl="1" indent="-228600" algn="l" defTabSz="1022350" rtl="0">
            <a:lnSpc>
              <a:spcPct val="90000"/>
            </a:lnSpc>
            <a:spcBef>
              <a:spcPct val="0"/>
            </a:spcBef>
            <a:spcAft>
              <a:spcPct val="15000"/>
            </a:spcAft>
            <a:buChar char="•"/>
          </a:pPr>
          <a:r>
            <a:rPr lang="en-GB" sz="2300" kern="1200">
              <a:latin typeface="Calibri"/>
            </a:rPr>
            <a:t>Development : Python</a:t>
          </a:r>
          <a:endParaRPr lang="en-US" sz="2300" kern="1200">
            <a:latin typeface="Calibri"/>
          </a:endParaRPr>
        </a:p>
      </dsp:txBody>
      <dsp:txXfrm>
        <a:off x="0" y="411149"/>
        <a:ext cx="10809942" cy="978075"/>
      </dsp:txXfrm>
    </dsp:sp>
    <dsp:sp modelId="{A35ECEE3-78A8-47F6-AC50-85B8FA98A6AB}">
      <dsp:nvSpPr>
        <dsp:cNvPr id="0" name=""/>
        <dsp:cNvSpPr/>
      </dsp:nvSpPr>
      <dsp:spPr>
        <a:xfrm>
          <a:off x="540497" y="71669"/>
          <a:ext cx="7566959"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86013" tIns="0" rIns="286013" bIns="0" numCol="1" spcCol="1270" anchor="ctr" anchorCtr="0">
          <a:noAutofit/>
        </a:bodyPr>
        <a:lstStyle/>
        <a:p>
          <a:pPr marL="0" lvl="0" indent="0" algn="l" defTabSz="1022350">
            <a:lnSpc>
              <a:spcPct val="90000"/>
            </a:lnSpc>
            <a:spcBef>
              <a:spcPct val="0"/>
            </a:spcBef>
            <a:spcAft>
              <a:spcPct val="35000"/>
            </a:spcAft>
            <a:buNone/>
          </a:pPr>
          <a:r>
            <a:rPr lang="en-GB" sz="2300" b="1" kern="1200"/>
            <a:t>Technologies</a:t>
          </a:r>
          <a:endParaRPr lang="en-US" sz="2300" kern="1200"/>
        </a:p>
      </dsp:txBody>
      <dsp:txXfrm>
        <a:off x="573641" y="104813"/>
        <a:ext cx="7500671" cy="612672"/>
      </dsp:txXfrm>
    </dsp:sp>
    <dsp:sp modelId="{4C012964-C62B-4F52-ABFE-42351E3C17A4}">
      <dsp:nvSpPr>
        <dsp:cNvPr id="0" name=""/>
        <dsp:cNvSpPr/>
      </dsp:nvSpPr>
      <dsp:spPr>
        <a:xfrm>
          <a:off x="0" y="1834243"/>
          <a:ext cx="10809942" cy="13403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972" tIns="479044" rIns="838972"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t>Dimension Reduction</a:t>
          </a:r>
          <a:endParaRPr lang="en-US" sz="2300" kern="1200"/>
        </a:p>
        <a:p>
          <a:pPr marL="228600" lvl="1" indent="-228600" algn="l" defTabSz="1022350">
            <a:lnSpc>
              <a:spcPct val="90000"/>
            </a:lnSpc>
            <a:spcBef>
              <a:spcPct val="0"/>
            </a:spcBef>
            <a:spcAft>
              <a:spcPct val="15000"/>
            </a:spcAft>
            <a:buChar char="•"/>
          </a:pPr>
          <a:r>
            <a:rPr lang="en-US" sz="2300" kern="1200"/>
            <a:t>Sensitivity Analysis</a:t>
          </a:r>
        </a:p>
      </dsp:txBody>
      <dsp:txXfrm>
        <a:off x="0" y="1834243"/>
        <a:ext cx="10809942" cy="1340325"/>
      </dsp:txXfrm>
    </dsp:sp>
    <dsp:sp modelId="{984E6E9C-D081-4BAA-9474-6367B1C3C31C}">
      <dsp:nvSpPr>
        <dsp:cNvPr id="0" name=""/>
        <dsp:cNvSpPr/>
      </dsp:nvSpPr>
      <dsp:spPr>
        <a:xfrm>
          <a:off x="540497" y="1513424"/>
          <a:ext cx="7566959"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86013" tIns="0" rIns="286013" bIns="0" numCol="1" spcCol="1270" anchor="ctr" anchorCtr="0">
          <a:noAutofit/>
        </a:bodyPr>
        <a:lstStyle/>
        <a:p>
          <a:pPr marL="0" lvl="0" indent="0" algn="l" defTabSz="1022350">
            <a:lnSpc>
              <a:spcPct val="90000"/>
            </a:lnSpc>
            <a:spcBef>
              <a:spcPct val="0"/>
            </a:spcBef>
            <a:spcAft>
              <a:spcPct val="35000"/>
            </a:spcAft>
            <a:buNone/>
          </a:pPr>
          <a:r>
            <a:rPr lang="en-GB" sz="2300" b="1" kern="1200"/>
            <a:t>Techniques</a:t>
          </a:r>
          <a:endParaRPr lang="en-US" sz="2300" kern="1200"/>
        </a:p>
      </dsp:txBody>
      <dsp:txXfrm>
        <a:off x="573641" y="1546568"/>
        <a:ext cx="7500671" cy="612672"/>
      </dsp:txXfrm>
    </dsp:sp>
    <dsp:sp modelId="{50A95530-ABD1-4AE4-98CA-1CCBCE7D38F8}">
      <dsp:nvSpPr>
        <dsp:cNvPr id="0" name=""/>
        <dsp:cNvSpPr/>
      </dsp:nvSpPr>
      <dsp:spPr>
        <a:xfrm>
          <a:off x="0" y="3656909"/>
          <a:ext cx="10809942" cy="9599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972" tIns="479044" rIns="838972"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t>K-Nearest Neighbour basic and improved algorithms</a:t>
          </a:r>
          <a:endParaRPr lang="en-US" sz="2300" kern="1200"/>
        </a:p>
      </dsp:txBody>
      <dsp:txXfrm>
        <a:off x="0" y="3656909"/>
        <a:ext cx="10809942" cy="959962"/>
      </dsp:txXfrm>
    </dsp:sp>
    <dsp:sp modelId="{C396DE67-77BA-46A9-ABC9-10668A197BA6}">
      <dsp:nvSpPr>
        <dsp:cNvPr id="0" name=""/>
        <dsp:cNvSpPr/>
      </dsp:nvSpPr>
      <dsp:spPr>
        <a:xfrm>
          <a:off x="540497" y="3317429"/>
          <a:ext cx="7566959"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86013" tIns="0" rIns="286013" bIns="0" numCol="1" spcCol="1270" anchor="ctr" anchorCtr="0">
          <a:noAutofit/>
        </a:bodyPr>
        <a:lstStyle/>
        <a:p>
          <a:pPr marL="0" lvl="0" indent="0" algn="l" defTabSz="1022350">
            <a:lnSpc>
              <a:spcPct val="90000"/>
            </a:lnSpc>
            <a:spcBef>
              <a:spcPct val="0"/>
            </a:spcBef>
            <a:spcAft>
              <a:spcPct val="35000"/>
            </a:spcAft>
            <a:buNone/>
          </a:pPr>
          <a:r>
            <a:rPr lang="en-GB" sz="2300" b="1" kern="1200"/>
            <a:t>Algorithms</a:t>
          </a:r>
          <a:endParaRPr lang="en-US" sz="2300" kern="1200"/>
        </a:p>
      </dsp:txBody>
      <dsp:txXfrm>
        <a:off x="573641" y="3350573"/>
        <a:ext cx="7500671"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AB5B6-F755-4000-B7FD-0B9806B30C62}">
      <dsp:nvSpPr>
        <dsp:cNvPr id="0" name=""/>
        <dsp:cNvSpPr/>
      </dsp:nvSpPr>
      <dsp:spPr>
        <a:xfrm>
          <a:off x="0" y="561749"/>
          <a:ext cx="11684000" cy="1488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808" tIns="562356" rIns="906808" bIns="192024" numCol="1" spcCol="1270" anchor="t" anchorCtr="0">
          <a:noAutofit/>
        </a:bodyPr>
        <a:lstStyle/>
        <a:p>
          <a:pPr marL="228600" lvl="1" indent="-228600" algn="l" defTabSz="1200150">
            <a:lnSpc>
              <a:spcPct val="90000"/>
            </a:lnSpc>
            <a:spcBef>
              <a:spcPct val="0"/>
            </a:spcBef>
            <a:spcAft>
              <a:spcPct val="15000"/>
            </a:spcAft>
            <a:buChar char="•"/>
          </a:pPr>
          <a:r>
            <a:rPr lang="en-GB" sz="2700" kern="1200"/>
            <a:t>Enhance the model interpretability of SVM model and provide counterfactual explanations</a:t>
          </a:r>
          <a:endParaRPr lang="en-US" sz="2700" kern="1200"/>
        </a:p>
      </dsp:txBody>
      <dsp:txXfrm>
        <a:off x="0" y="561749"/>
        <a:ext cx="11684000" cy="1488375"/>
      </dsp:txXfrm>
    </dsp:sp>
    <dsp:sp modelId="{5CB1D0DE-0D3E-44E9-BC3F-667CD497BC8A}">
      <dsp:nvSpPr>
        <dsp:cNvPr id="0" name=""/>
        <dsp:cNvSpPr/>
      </dsp:nvSpPr>
      <dsp:spPr>
        <a:xfrm>
          <a:off x="584200" y="163229"/>
          <a:ext cx="8178800" cy="79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1200150">
            <a:lnSpc>
              <a:spcPct val="90000"/>
            </a:lnSpc>
            <a:spcBef>
              <a:spcPct val="0"/>
            </a:spcBef>
            <a:spcAft>
              <a:spcPct val="35000"/>
            </a:spcAft>
            <a:buNone/>
          </a:pPr>
          <a:r>
            <a:rPr lang="en-GB" sz="2700" kern="1200"/>
            <a:t>Specific Objective</a:t>
          </a:r>
          <a:endParaRPr lang="en-US" sz="2700" kern="1200"/>
        </a:p>
      </dsp:txBody>
      <dsp:txXfrm>
        <a:off x="623108" y="202137"/>
        <a:ext cx="8100984" cy="719224"/>
      </dsp:txXfrm>
    </dsp:sp>
    <dsp:sp modelId="{07D9DA41-ECB1-431A-9632-0A8952AA4E57}">
      <dsp:nvSpPr>
        <dsp:cNvPr id="0" name=""/>
        <dsp:cNvSpPr/>
      </dsp:nvSpPr>
      <dsp:spPr>
        <a:xfrm>
          <a:off x="0" y="2594445"/>
          <a:ext cx="11684000" cy="24239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808" tIns="562356" rIns="906808" bIns="192024" numCol="1" spcCol="1270" anchor="t" anchorCtr="0">
          <a:noAutofit/>
        </a:bodyPr>
        <a:lstStyle/>
        <a:p>
          <a:pPr marL="228600" lvl="1" indent="-228600" algn="l" defTabSz="1200150">
            <a:lnSpc>
              <a:spcPct val="90000"/>
            </a:lnSpc>
            <a:spcBef>
              <a:spcPct val="0"/>
            </a:spcBef>
            <a:spcAft>
              <a:spcPct val="15000"/>
            </a:spcAft>
            <a:buChar char="•"/>
          </a:pPr>
          <a:r>
            <a:rPr lang="en-GB" sz="2700" kern="1200"/>
            <a:t>Prepare the datasets</a:t>
          </a:r>
          <a:endParaRPr lang="en-US" sz="2700" kern="1200"/>
        </a:p>
        <a:p>
          <a:pPr marL="228600" lvl="1" indent="-228600" algn="l" defTabSz="1200150">
            <a:lnSpc>
              <a:spcPct val="90000"/>
            </a:lnSpc>
            <a:spcBef>
              <a:spcPct val="0"/>
            </a:spcBef>
            <a:spcAft>
              <a:spcPct val="15000"/>
            </a:spcAft>
            <a:buChar char="•"/>
          </a:pPr>
          <a:r>
            <a:rPr lang="en-GB" sz="2700" kern="1200"/>
            <a:t>Generate neighbourhood with training data</a:t>
          </a:r>
          <a:endParaRPr lang="en-US" sz="2700" kern="1200"/>
        </a:p>
        <a:p>
          <a:pPr marL="228600" lvl="1" indent="-228600" algn="l" defTabSz="1200150">
            <a:lnSpc>
              <a:spcPct val="90000"/>
            </a:lnSpc>
            <a:spcBef>
              <a:spcPct val="0"/>
            </a:spcBef>
            <a:spcAft>
              <a:spcPct val="15000"/>
            </a:spcAft>
            <a:buChar char="•"/>
          </a:pPr>
          <a:r>
            <a:rPr lang="en-GB" sz="2700" kern="1200"/>
            <a:t>Extract the explanation rule from decision tree classifier</a:t>
          </a:r>
          <a:endParaRPr lang="en-US" sz="2700" kern="1200"/>
        </a:p>
        <a:p>
          <a:pPr marL="228600" lvl="1" indent="-228600" algn="l" defTabSz="1200150">
            <a:lnSpc>
              <a:spcPct val="90000"/>
            </a:lnSpc>
            <a:spcBef>
              <a:spcPct val="0"/>
            </a:spcBef>
            <a:spcAft>
              <a:spcPct val="15000"/>
            </a:spcAft>
            <a:buChar char="•"/>
          </a:pPr>
          <a:r>
            <a:rPr lang="en-GB" sz="2700" kern="1200" dirty="0"/>
            <a:t>Extract counterfactual explanations from decision tree classifier</a:t>
          </a:r>
          <a:endParaRPr lang="en-US" sz="2700" kern="1200" dirty="0"/>
        </a:p>
      </dsp:txBody>
      <dsp:txXfrm>
        <a:off x="0" y="2594445"/>
        <a:ext cx="11684000" cy="2423925"/>
      </dsp:txXfrm>
    </dsp:sp>
    <dsp:sp modelId="{B238C4B9-EEAC-4D31-B5B3-4B3E02769836}">
      <dsp:nvSpPr>
        <dsp:cNvPr id="0" name=""/>
        <dsp:cNvSpPr/>
      </dsp:nvSpPr>
      <dsp:spPr>
        <a:xfrm>
          <a:off x="584200" y="2195924"/>
          <a:ext cx="8178800" cy="79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1200150">
            <a:lnSpc>
              <a:spcPct val="90000"/>
            </a:lnSpc>
            <a:spcBef>
              <a:spcPct val="0"/>
            </a:spcBef>
            <a:spcAft>
              <a:spcPct val="35000"/>
            </a:spcAft>
            <a:buNone/>
          </a:pPr>
          <a:r>
            <a:rPr lang="en-GB" sz="2700" kern="1200"/>
            <a:t>Sub Objectives</a:t>
          </a:r>
          <a:endParaRPr lang="en-US" sz="2700" kern="1200"/>
        </a:p>
      </dsp:txBody>
      <dsp:txXfrm>
        <a:off x="623108" y="2234832"/>
        <a:ext cx="8100984" cy="719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DB47A-8F44-4513-9DC5-736FCFA1EECE}">
      <dsp:nvSpPr>
        <dsp:cNvPr id="0" name=""/>
        <dsp:cNvSpPr/>
      </dsp:nvSpPr>
      <dsp:spPr>
        <a:xfrm>
          <a:off x="0" y="340420"/>
          <a:ext cx="10809942" cy="1165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972" tIns="416560" rIns="838972" bIns="142240" numCol="1" spcCol="1270" anchor="t" anchorCtr="0">
          <a:noAutofit/>
        </a:bodyPr>
        <a:lstStyle/>
        <a:p>
          <a:pPr marL="228600" lvl="1" indent="-228600" algn="l" defTabSz="889000" rtl="0">
            <a:lnSpc>
              <a:spcPct val="90000"/>
            </a:lnSpc>
            <a:spcBef>
              <a:spcPct val="0"/>
            </a:spcBef>
            <a:spcAft>
              <a:spcPct val="15000"/>
            </a:spcAft>
            <a:buChar char="•"/>
          </a:pPr>
          <a:r>
            <a:rPr lang="en-GB" sz="2000" kern="1200"/>
            <a:t>Development: Python</a:t>
          </a:r>
          <a:endParaRPr lang="en-US" sz="2000" kern="1200"/>
        </a:p>
        <a:p>
          <a:pPr marL="228600" lvl="1" indent="-228600" algn="l" defTabSz="889000" rtl="0">
            <a:lnSpc>
              <a:spcPct val="90000"/>
            </a:lnSpc>
            <a:spcBef>
              <a:spcPct val="0"/>
            </a:spcBef>
            <a:spcAft>
              <a:spcPct val="15000"/>
            </a:spcAft>
            <a:buChar char="•"/>
          </a:pPr>
          <a:r>
            <a:rPr lang="en-GB" sz="2000" b="0" kern="1200"/>
            <a:t>VCS: Gitlab</a:t>
          </a:r>
        </a:p>
      </dsp:txBody>
      <dsp:txXfrm>
        <a:off x="0" y="340420"/>
        <a:ext cx="10809942" cy="1165500"/>
      </dsp:txXfrm>
    </dsp:sp>
    <dsp:sp modelId="{A35ECEE3-78A8-47F6-AC50-85B8FA98A6AB}">
      <dsp:nvSpPr>
        <dsp:cNvPr id="0" name=""/>
        <dsp:cNvSpPr/>
      </dsp:nvSpPr>
      <dsp:spPr>
        <a:xfrm>
          <a:off x="540497" y="45220"/>
          <a:ext cx="7566959" cy="5904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86013" tIns="0" rIns="286013" bIns="0" numCol="1" spcCol="1270" anchor="ctr" anchorCtr="0">
          <a:noAutofit/>
        </a:bodyPr>
        <a:lstStyle/>
        <a:p>
          <a:pPr marL="0" lvl="0" indent="0" algn="l" defTabSz="889000">
            <a:lnSpc>
              <a:spcPct val="90000"/>
            </a:lnSpc>
            <a:spcBef>
              <a:spcPct val="0"/>
            </a:spcBef>
            <a:spcAft>
              <a:spcPct val="35000"/>
            </a:spcAft>
            <a:buNone/>
          </a:pPr>
          <a:r>
            <a:rPr lang="en-GB" sz="2000" b="1" kern="1200"/>
            <a:t>Technologies</a:t>
          </a:r>
          <a:endParaRPr lang="en-US" sz="2000" kern="1200"/>
        </a:p>
      </dsp:txBody>
      <dsp:txXfrm>
        <a:off x="569318" y="74041"/>
        <a:ext cx="7509317" cy="532758"/>
      </dsp:txXfrm>
    </dsp:sp>
    <dsp:sp modelId="{4C012964-C62B-4F52-ABFE-42351E3C17A4}">
      <dsp:nvSpPr>
        <dsp:cNvPr id="0" name=""/>
        <dsp:cNvSpPr/>
      </dsp:nvSpPr>
      <dsp:spPr>
        <a:xfrm>
          <a:off x="0" y="1909121"/>
          <a:ext cx="10809942" cy="1165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972" tIns="416560" rIns="838972"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Distance functions for neighbourhood generations</a:t>
          </a:r>
          <a:endParaRPr lang="en-US" sz="2000" kern="1200" dirty="0"/>
        </a:p>
        <a:p>
          <a:pPr marL="228600" lvl="1" indent="-228600" algn="l" defTabSz="889000" rtl="0">
            <a:lnSpc>
              <a:spcPct val="90000"/>
            </a:lnSpc>
            <a:spcBef>
              <a:spcPct val="0"/>
            </a:spcBef>
            <a:spcAft>
              <a:spcPct val="15000"/>
            </a:spcAft>
            <a:buChar char="•"/>
          </a:pPr>
          <a:r>
            <a:rPr lang="en-GB" sz="2000" kern="1200"/>
            <a:t>Vectorization techniques</a:t>
          </a:r>
        </a:p>
      </dsp:txBody>
      <dsp:txXfrm>
        <a:off x="0" y="1909121"/>
        <a:ext cx="10809942" cy="1165500"/>
      </dsp:txXfrm>
    </dsp:sp>
    <dsp:sp modelId="{984E6E9C-D081-4BAA-9474-6367B1C3C31C}">
      <dsp:nvSpPr>
        <dsp:cNvPr id="0" name=""/>
        <dsp:cNvSpPr/>
      </dsp:nvSpPr>
      <dsp:spPr>
        <a:xfrm>
          <a:off x="540497" y="1613921"/>
          <a:ext cx="7566959" cy="5904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86013" tIns="0" rIns="286013" bIns="0" numCol="1" spcCol="1270" anchor="ctr" anchorCtr="0">
          <a:noAutofit/>
        </a:bodyPr>
        <a:lstStyle/>
        <a:p>
          <a:pPr marL="0" lvl="0" indent="0" algn="l" defTabSz="889000">
            <a:lnSpc>
              <a:spcPct val="90000"/>
            </a:lnSpc>
            <a:spcBef>
              <a:spcPct val="0"/>
            </a:spcBef>
            <a:spcAft>
              <a:spcPct val="35000"/>
            </a:spcAft>
            <a:buNone/>
          </a:pPr>
          <a:r>
            <a:rPr lang="en-GB" sz="2000" b="1" kern="1200"/>
            <a:t>Techniques</a:t>
          </a:r>
          <a:endParaRPr lang="en-US" sz="2000" kern="1200"/>
        </a:p>
      </dsp:txBody>
      <dsp:txXfrm>
        <a:off x="569318" y="1642742"/>
        <a:ext cx="7509317" cy="532758"/>
      </dsp:txXfrm>
    </dsp:sp>
    <dsp:sp modelId="{50A95530-ABD1-4AE4-98CA-1CCBCE7D38F8}">
      <dsp:nvSpPr>
        <dsp:cNvPr id="0" name=""/>
        <dsp:cNvSpPr/>
      </dsp:nvSpPr>
      <dsp:spPr>
        <a:xfrm>
          <a:off x="0" y="3477821"/>
          <a:ext cx="10809942" cy="1165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972" tIns="416560" rIns="838972"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SVM</a:t>
          </a:r>
          <a:endParaRPr lang="en-US" sz="2000" kern="1200"/>
        </a:p>
        <a:p>
          <a:pPr marL="228600" lvl="1" indent="-228600" algn="l" defTabSz="889000" rtl="0">
            <a:lnSpc>
              <a:spcPct val="90000"/>
            </a:lnSpc>
            <a:spcBef>
              <a:spcPct val="0"/>
            </a:spcBef>
            <a:spcAft>
              <a:spcPct val="15000"/>
            </a:spcAft>
            <a:buChar char="•"/>
          </a:pPr>
          <a:r>
            <a:rPr lang="en-GB" sz="2000" kern="1200"/>
            <a:t>Decision tree classifier</a:t>
          </a:r>
          <a:endParaRPr lang="en-GB" sz="2000" kern="1200">
            <a:latin typeface="Calibri"/>
          </a:endParaRPr>
        </a:p>
      </dsp:txBody>
      <dsp:txXfrm>
        <a:off x="0" y="3477821"/>
        <a:ext cx="10809942" cy="1165500"/>
      </dsp:txXfrm>
    </dsp:sp>
    <dsp:sp modelId="{C396DE67-77BA-46A9-ABC9-10668A197BA6}">
      <dsp:nvSpPr>
        <dsp:cNvPr id="0" name=""/>
        <dsp:cNvSpPr/>
      </dsp:nvSpPr>
      <dsp:spPr>
        <a:xfrm>
          <a:off x="540497" y="3182621"/>
          <a:ext cx="7566959" cy="5904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86013" tIns="0" rIns="286013" bIns="0" numCol="1" spcCol="1270" anchor="ctr" anchorCtr="0">
          <a:noAutofit/>
        </a:bodyPr>
        <a:lstStyle/>
        <a:p>
          <a:pPr marL="0" lvl="0" indent="0" algn="l" defTabSz="889000">
            <a:lnSpc>
              <a:spcPct val="90000"/>
            </a:lnSpc>
            <a:spcBef>
              <a:spcPct val="0"/>
            </a:spcBef>
            <a:spcAft>
              <a:spcPct val="35000"/>
            </a:spcAft>
            <a:buNone/>
          </a:pPr>
          <a:r>
            <a:rPr lang="en-GB" sz="2000" b="1" kern="1200"/>
            <a:t>Algorithms</a:t>
          </a:r>
          <a:endParaRPr lang="en-US" sz="2000" kern="1200"/>
        </a:p>
      </dsp:txBody>
      <dsp:txXfrm>
        <a:off x="569318" y="3211442"/>
        <a:ext cx="7509317"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BF152-2003-4C86-B716-54AE770234E5}">
      <dsp:nvSpPr>
        <dsp:cNvPr id="0" name=""/>
        <dsp:cNvSpPr/>
      </dsp:nvSpPr>
      <dsp:spPr>
        <a:xfrm>
          <a:off x="0" y="842009"/>
          <a:ext cx="11684000" cy="15544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F26E94-C9D1-4B82-A266-135147BBE6F5}">
      <dsp:nvSpPr>
        <dsp:cNvPr id="0" name=""/>
        <dsp:cNvSpPr/>
      </dsp:nvSpPr>
      <dsp:spPr>
        <a:xfrm>
          <a:off x="470230" y="1191767"/>
          <a:ext cx="854964" cy="854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2AACD7-02E3-4706-B475-1743BE00DB25}">
      <dsp:nvSpPr>
        <dsp:cNvPr id="0" name=""/>
        <dsp:cNvSpPr/>
      </dsp:nvSpPr>
      <dsp:spPr>
        <a:xfrm>
          <a:off x="1795424" y="842009"/>
          <a:ext cx="5257800" cy="155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64516" rIns="164516" bIns="164516" numCol="1" spcCol="1270" anchor="ctr" anchorCtr="0">
          <a:noAutofit/>
        </a:bodyPr>
        <a:lstStyle/>
        <a:p>
          <a:pPr marL="0" lvl="0" indent="0" algn="l" defTabSz="1111250">
            <a:lnSpc>
              <a:spcPct val="100000"/>
            </a:lnSpc>
            <a:spcBef>
              <a:spcPct val="0"/>
            </a:spcBef>
            <a:spcAft>
              <a:spcPct val="35000"/>
            </a:spcAft>
            <a:buNone/>
          </a:pPr>
          <a:r>
            <a:rPr lang="en-US" sz="2500" kern="1200"/>
            <a:t>Why we need fairness in ML?</a:t>
          </a:r>
        </a:p>
      </dsp:txBody>
      <dsp:txXfrm>
        <a:off x="1795424" y="842009"/>
        <a:ext cx="5257800" cy="1554480"/>
      </dsp:txXfrm>
    </dsp:sp>
    <dsp:sp modelId="{DD056A14-8C09-448E-8066-28E43F5DA311}">
      <dsp:nvSpPr>
        <dsp:cNvPr id="0" name=""/>
        <dsp:cNvSpPr/>
      </dsp:nvSpPr>
      <dsp:spPr>
        <a:xfrm>
          <a:off x="7053224" y="842009"/>
          <a:ext cx="4630775" cy="155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64516" rIns="164516" bIns="164516" numCol="1" spcCol="1270" anchor="ctr" anchorCtr="0">
          <a:noAutofit/>
        </a:bodyPr>
        <a:lstStyle/>
        <a:p>
          <a:pPr marL="0" lvl="0" indent="0" algn="l" defTabSz="800100">
            <a:lnSpc>
              <a:spcPct val="100000"/>
            </a:lnSpc>
            <a:spcBef>
              <a:spcPct val="0"/>
            </a:spcBef>
            <a:spcAft>
              <a:spcPct val="35000"/>
            </a:spcAft>
            <a:buNone/>
          </a:pPr>
          <a:r>
            <a:rPr lang="en-US" sz="1800" kern="1200"/>
            <a:t>Improve reliability </a:t>
          </a:r>
        </a:p>
        <a:p>
          <a:pPr marL="0" lvl="0" indent="0" algn="l" defTabSz="800100">
            <a:lnSpc>
              <a:spcPct val="100000"/>
            </a:lnSpc>
            <a:spcBef>
              <a:spcPct val="0"/>
            </a:spcBef>
            <a:spcAft>
              <a:spcPct val="35000"/>
            </a:spcAft>
            <a:buNone/>
          </a:pPr>
          <a:r>
            <a:rPr lang="en-US" sz="1800" kern="1200"/>
            <a:t>Avoid ethical concerns</a:t>
          </a:r>
        </a:p>
        <a:p>
          <a:pPr marL="0" lvl="0" indent="0" algn="l" defTabSz="800100">
            <a:lnSpc>
              <a:spcPct val="100000"/>
            </a:lnSpc>
            <a:spcBef>
              <a:spcPct val="0"/>
            </a:spcBef>
            <a:spcAft>
              <a:spcPct val="35000"/>
            </a:spcAft>
            <a:buNone/>
          </a:pPr>
          <a:r>
            <a:rPr lang="en-US" sz="1800" kern="1200"/>
            <a:t>lead to more accurate decisions </a:t>
          </a:r>
        </a:p>
      </dsp:txBody>
      <dsp:txXfrm>
        <a:off x="7053224" y="842009"/>
        <a:ext cx="4630775" cy="1554480"/>
      </dsp:txXfrm>
    </dsp:sp>
    <dsp:sp modelId="{13D70592-861D-4925-BBED-7ECC33E27970}">
      <dsp:nvSpPr>
        <dsp:cNvPr id="0" name=""/>
        <dsp:cNvSpPr/>
      </dsp:nvSpPr>
      <dsp:spPr>
        <a:xfrm>
          <a:off x="0" y="2785110"/>
          <a:ext cx="11684000" cy="15544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BC207-575D-4A70-8C51-EED5B235BB1E}">
      <dsp:nvSpPr>
        <dsp:cNvPr id="0" name=""/>
        <dsp:cNvSpPr/>
      </dsp:nvSpPr>
      <dsp:spPr>
        <a:xfrm>
          <a:off x="470230" y="3134868"/>
          <a:ext cx="854964" cy="854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CF8AA0-0D8B-40D2-A580-33EC5B32C646}">
      <dsp:nvSpPr>
        <dsp:cNvPr id="0" name=""/>
        <dsp:cNvSpPr/>
      </dsp:nvSpPr>
      <dsp:spPr>
        <a:xfrm>
          <a:off x="1795424" y="2785110"/>
          <a:ext cx="5257800" cy="155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64516" rIns="164516" bIns="164516" numCol="1" spcCol="1270" anchor="ctr" anchorCtr="0">
          <a:noAutofit/>
        </a:bodyPr>
        <a:lstStyle/>
        <a:p>
          <a:pPr marL="0" lvl="0" indent="0" algn="l" defTabSz="1111250">
            <a:lnSpc>
              <a:spcPct val="100000"/>
            </a:lnSpc>
            <a:spcBef>
              <a:spcPct val="0"/>
            </a:spcBef>
            <a:spcAft>
              <a:spcPct val="35000"/>
            </a:spcAft>
            <a:buNone/>
          </a:pPr>
          <a:r>
            <a:rPr lang="en-US" sz="2500" kern="1200"/>
            <a:t>Why ML models don’t have fairness?</a:t>
          </a:r>
        </a:p>
      </dsp:txBody>
      <dsp:txXfrm>
        <a:off x="1795424" y="2785110"/>
        <a:ext cx="5257800" cy="1554480"/>
      </dsp:txXfrm>
    </dsp:sp>
    <dsp:sp modelId="{F0525EF6-B2C5-4B53-A8DA-7752A5204C23}">
      <dsp:nvSpPr>
        <dsp:cNvPr id="0" name=""/>
        <dsp:cNvSpPr/>
      </dsp:nvSpPr>
      <dsp:spPr>
        <a:xfrm>
          <a:off x="7053224" y="2785110"/>
          <a:ext cx="4630775" cy="155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64516" rIns="164516" bIns="164516" numCol="1" spcCol="1270" anchor="ctr" anchorCtr="0">
          <a:noAutofit/>
        </a:bodyPr>
        <a:lstStyle/>
        <a:p>
          <a:pPr marL="0" lvl="0" indent="0" algn="l" defTabSz="800100">
            <a:lnSpc>
              <a:spcPct val="100000"/>
            </a:lnSpc>
            <a:spcBef>
              <a:spcPct val="0"/>
            </a:spcBef>
            <a:spcAft>
              <a:spcPct val="35000"/>
            </a:spcAft>
            <a:buNone/>
          </a:pPr>
          <a:r>
            <a:rPr lang="en-US" sz="1800" kern="1200"/>
            <a:t>ML algorithms collect unwanted bias in training data.</a:t>
          </a:r>
        </a:p>
      </dsp:txBody>
      <dsp:txXfrm>
        <a:off x="7053224" y="2785110"/>
        <a:ext cx="4630775" cy="1554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AB5B6-F755-4000-B7FD-0B9806B30C62}">
      <dsp:nvSpPr>
        <dsp:cNvPr id="0" name=""/>
        <dsp:cNvSpPr/>
      </dsp:nvSpPr>
      <dsp:spPr>
        <a:xfrm>
          <a:off x="0" y="573993"/>
          <a:ext cx="10709090" cy="13041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1144" tIns="479044" rIns="831144" bIns="163576" numCol="1" spcCol="1270" anchor="t" anchorCtr="0">
          <a:noAutofit/>
        </a:bodyPr>
        <a:lstStyle/>
        <a:p>
          <a:pPr marL="228600" lvl="1" indent="-228600" algn="l" defTabSz="1022350" rtl="0">
            <a:lnSpc>
              <a:spcPct val="90000"/>
            </a:lnSpc>
            <a:spcBef>
              <a:spcPct val="0"/>
            </a:spcBef>
            <a:spcAft>
              <a:spcPct val="15000"/>
            </a:spcAft>
            <a:buChar char="•"/>
          </a:pPr>
          <a:r>
            <a:rPr lang="en-US" sz="2300" kern="1200"/>
            <a:t>Create </a:t>
          </a:r>
          <a:r>
            <a:rPr lang="en-US" sz="2300" kern="1200">
              <a:latin typeface="Calibri"/>
            </a:rPr>
            <a:t>an Algorithm to measure effect of specific features on accuracy to understand behavior of a ML task </a:t>
          </a:r>
          <a:endParaRPr lang="en-US" sz="2300" kern="1200"/>
        </a:p>
      </dsp:txBody>
      <dsp:txXfrm>
        <a:off x="0" y="573993"/>
        <a:ext cx="10709090" cy="1304100"/>
      </dsp:txXfrm>
    </dsp:sp>
    <dsp:sp modelId="{5CB1D0DE-0D3E-44E9-BC3F-667CD497BC8A}">
      <dsp:nvSpPr>
        <dsp:cNvPr id="0" name=""/>
        <dsp:cNvSpPr/>
      </dsp:nvSpPr>
      <dsp:spPr>
        <a:xfrm>
          <a:off x="535454" y="234513"/>
          <a:ext cx="7496363" cy="678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3345" tIns="0" rIns="283345" bIns="0" numCol="1" spcCol="1270" anchor="ctr" anchorCtr="0">
          <a:noAutofit/>
        </a:bodyPr>
        <a:lstStyle/>
        <a:p>
          <a:pPr marL="0" lvl="0" indent="0" algn="l" defTabSz="1022350">
            <a:lnSpc>
              <a:spcPct val="90000"/>
            </a:lnSpc>
            <a:spcBef>
              <a:spcPct val="0"/>
            </a:spcBef>
            <a:spcAft>
              <a:spcPct val="35000"/>
            </a:spcAft>
            <a:buNone/>
          </a:pPr>
          <a:r>
            <a:rPr lang="en-GB" sz="2300" kern="1200"/>
            <a:t>Specific Objective</a:t>
          </a:r>
          <a:endParaRPr lang="en-US" sz="2300" kern="1200"/>
        </a:p>
      </dsp:txBody>
      <dsp:txXfrm>
        <a:off x="568598" y="267657"/>
        <a:ext cx="7430075" cy="612672"/>
      </dsp:txXfrm>
    </dsp:sp>
    <dsp:sp modelId="{44BC9DFA-FB00-4045-BC1C-31CF66B9D379}">
      <dsp:nvSpPr>
        <dsp:cNvPr id="0" name=""/>
        <dsp:cNvSpPr/>
      </dsp:nvSpPr>
      <dsp:spPr>
        <a:xfrm>
          <a:off x="0" y="2341773"/>
          <a:ext cx="10709090" cy="21010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1144" tIns="479044" rIns="831144" bIns="163576" numCol="1" spcCol="1270" anchor="t" anchorCtr="0">
          <a:noAutofit/>
        </a:bodyPr>
        <a:lstStyle/>
        <a:p>
          <a:pPr marL="228600" lvl="1" indent="-228600" algn="l" defTabSz="1022350" rtl="0">
            <a:lnSpc>
              <a:spcPct val="90000"/>
            </a:lnSpc>
            <a:spcBef>
              <a:spcPct val="0"/>
            </a:spcBef>
            <a:spcAft>
              <a:spcPct val="15000"/>
            </a:spcAft>
            <a:buChar char="•"/>
          </a:pPr>
          <a:r>
            <a:rPr lang="en-US" sz="2300" kern="1200">
              <a:latin typeface="Calibri"/>
            </a:rPr>
            <a:t> Implementing a sampling algorithm to sample data sets</a:t>
          </a:r>
          <a:endParaRPr lang="en-US" sz="2300" kern="1200"/>
        </a:p>
        <a:p>
          <a:pPr marL="228600" lvl="1" indent="-228600" algn="l" defTabSz="1022350" rtl="0">
            <a:lnSpc>
              <a:spcPct val="90000"/>
            </a:lnSpc>
            <a:spcBef>
              <a:spcPct val="0"/>
            </a:spcBef>
            <a:spcAft>
              <a:spcPct val="15000"/>
            </a:spcAft>
            <a:buChar char="•"/>
          </a:pPr>
          <a:r>
            <a:rPr lang="en-US" sz="2300" kern="1200"/>
            <a:t> </a:t>
          </a:r>
          <a:r>
            <a:rPr lang="en-US" sz="2300" kern="1200">
              <a:latin typeface="Calibri"/>
            </a:rPr>
            <a:t>Creating algorithm to measure accuracy effect of features by sample sets </a:t>
          </a:r>
          <a:endParaRPr lang="en-US" sz="2300" kern="1200"/>
        </a:p>
        <a:p>
          <a:pPr marL="228600" lvl="1" indent="-228600" algn="l" defTabSz="1022350" rtl="0">
            <a:lnSpc>
              <a:spcPct val="90000"/>
            </a:lnSpc>
            <a:spcBef>
              <a:spcPct val="0"/>
            </a:spcBef>
            <a:spcAft>
              <a:spcPct val="15000"/>
            </a:spcAft>
            <a:buChar char="•"/>
          </a:pPr>
          <a:r>
            <a:rPr lang="en-US" sz="2300" kern="1200">
              <a:latin typeface="Calibri"/>
            </a:rPr>
            <a:t> Implementing permutating features for sample set  </a:t>
          </a:r>
        </a:p>
        <a:p>
          <a:pPr marL="228600" lvl="1" indent="-228600" algn="l" defTabSz="1022350" rtl="0">
            <a:lnSpc>
              <a:spcPct val="90000"/>
            </a:lnSpc>
            <a:spcBef>
              <a:spcPct val="0"/>
            </a:spcBef>
            <a:spcAft>
              <a:spcPct val="15000"/>
            </a:spcAft>
            <a:buChar char="•"/>
          </a:pPr>
          <a:r>
            <a:rPr lang="en-US" sz="2300" kern="1200"/>
            <a:t> </a:t>
          </a:r>
          <a:r>
            <a:rPr lang="en-US" sz="2300" kern="1200">
              <a:latin typeface="Calibri"/>
            </a:rPr>
            <a:t>Implementing the hypothesis testing  by the measured effect on accurcy </a:t>
          </a:r>
          <a:endParaRPr lang="en-GB" sz="2300" kern="1200"/>
        </a:p>
      </dsp:txBody>
      <dsp:txXfrm>
        <a:off x="0" y="2341773"/>
        <a:ext cx="10709090" cy="2101050"/>
      </dsp:txXfrm>
    </dsp:sp>
    <dsp:sp modelId="{35B8D01E-9274-4D7F-9A96-476CA1E40330}">
      <dsp:nvSpPr>
        <dsp:cNvPr id="0" name=""/>
        <dsp:cNvSpPr/>
      </dsp:nvSpPr>
      <dsp:spPr>
        <a:xfrm>
          <a:off x="535454" y="2002293"/>
          <a:ext cx="7496363" cy="678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3345" tIns="0" rIns="283345" bIns="0" numCol="1" spcCol="1270" anchor="ctr" anchorCtr="0">
          <a:noAutofit/>
        </a:bodyPr>
        <a:lstStyle/>
        <a:p>
          <a:pPr marL="0" lvl="0" indent="0" algn="l" defTabSz="1022350" rtl="0">
            <a:lnSpc>
              <a:spcPct val="90000"/>
            </a:lnSpc>
            <a:spcBef>
              <a:spcPct val="0"/>
            </a:spcBef>
            <a:spcAft>
              <a:spcPct val="35000"/>
            </a:spcAft>
            <a:buNone/>
          </a:pPr>
          <a:r>
            <a:rPr lang="en-GB" sz="2300" kern="1200"/>
            <a:t>Sub Objectives</a:t>
          </a:r>
        </a:p>
      </dsp:txBody>
      <dsp:txXfrm>
        <a:off x="568598" y="2035437"/>
        <a:ext cx="7430075" cy="6126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0C5AA-3FD0-49EF-86CD-8EC1AF642736}">
      <dsp:nvSpPr>
        <dsp:cNvPr id="0" name=""/>
        <dsp:cNvSpPr/>
      </dsp:nvSpPr>
      <dsp:spPr>
        <a:xfrm>
          <a:off x="0" y="422801"/>
          <a:ext cx="11090089" cy="9355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0714" tIns="458216" rIns="860714" bIns="156464" numCol="1" spcCol="1270" anchor="t" anchorCtr="0">
          <a:noAutofit/>
        </a:bodyPr>
        <a:lstStyle/>
        <a:p>
          <a:pPr marL="228600" lvl="1" indent="-228600" algn="l" defTabSz="977900" rtl="0">
            <a:lnSpc>
              <a:spcPct val="90000"/>
            </a:lnSpc>
            <a:spcBef>
              <a:spcPct val="0"/>
            </a:spcBef>
            <a:spcAft>
              <a:spcPct val="15000"/>
            </a:spcAft>
            <a:buChar char="•"/>
          </a:pPr>
          <a:r>
            <a:rPr lang="en-US" sz="2200" kern="1200">
              <a:latin typeface="Calibri"/>
            </a:rPr>
            <a:t>Development : Python </a:t>
          </a:r>
          <a:endParaRPr lang="en-US" sz="2200" kern="1200"/>
        </a:p>
      </dsp:txBody>
      <dsp:txXfrm>
        <a:off x="0" y="422801"/>
        <a:ext cx="11090089" cy="935550"/>
      </dsp:txXfrm>
    </dsp:sp>
    <dsp:sp modelId="{5347AD51-574B-464D-982B-CAB1C74A0C90}">
      <dsp:nvSpPr>
        <dsp:cNvPr id="0" name=""/>
        <dsp:cNvSpPr/>
      </dsp:nvSpPr>
      <dsp:spPr>
        <a:xfrm>
          <a:off x="554504" y="98081"/>
          <a:ext cx="7763062" cy="649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425" tIns="0" rIns="293425" bIns="0" numCol="1" spcCol="1270" anchor="ctr" anchorCtr="0">
          <a:noAutofit/>
        </a:bodyPr>
        <a:lstStyle/>
        <a:p>
          <a:pPr marL="0" lvl="0" indent="0" algn="l" defTabSz="977900">
            <a:lnSpc>
              <a:spcPct val="90000"/>
            </a:lnSpc>
            <a:spcBef>
              <a:spcPct val="0"/>
            </a:spcBef>
            <a:spcAft>
              <a:spcPct val="35000"/>
            </a:spcAft>
            <a:buNone/>
          </a:pPr>
          <a:r>
            <a:rPr lang="en-US" sz="2200" b="1" kern="1200"/>
            <a:t>Technologies</a:t>
          </a:r>
          <a:endParaRPr lang="en-US" sz="2200" kern="1200"/>
        </a:p>
      </dsp:txBody>
      <dsp:txXfrm>
        <a:off x="586207" y="129784"/>
        <a:ext cx="7699656" cy="586034"/>
      </dsp:txXfrm>
    </dsp:sp>
    <dsp:sp modelId="{18FA9732-C395-4449-8AD7-653BC1BEB86B}">
      <dsp:nvSpPr>
        <dsp:cNvPr id="0" name=""/>
        <dsp:cNvSpPr/>
      </dsp:nvSpPr>
      <dsp:spPr>
        <a:xfrm>
          <a:off x="0" y="1801871"/>
          <a:ext cx="11090089" cy="162854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0714" tIns="458216" rIns="86071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Probability and Statistics </a:t>
          </a:r>
        </a:p>
        <a:p>
          <a:pPr marL="457200" lvl="2" indent="-228600" algn="l" defTabSz="977900">
            <a:lnSpc>
              <a:spcPct val="90000"/>
            </a:lnSpc>
            <a:spcBef>
              <a:spcPct val="0"/>
            </a:spcBef>
            <a:spcAft>
              <a:spcPct val="15000"/>
            </a:spcAft>
            <a:buChar char="•"/>
          </a:pPr>
          <a:r>
            <a:rPr lang="en-US" sz="2200" kern="1200"/>
            <a:t>Inferential Statistics</a:t>
          </a:r>
        </a:p>
        <a:p>
          <a:pPr marL="457200" lvl="2" indent="-228600" algn="l" defTabSz="977900" rtl="0">
            <a:lnSpc>
              <a:spcPct val="90000"/>
            </a:lnSpc>
            <a:spcBef>
              <a:spcPct val="0"/>
            </a:spcBef>
            <a:spcAft>
              <a:spcPct val="15000"/>
            </a:spcAft>
            <a:buChar char="•"/>
          </a:pPr>
          <a:r>
            <a:rPr lang="en-US" sz="2200" kern="1200">
              <a:latin typeface="Calibri"/>
            </a:rPr>
            <a:t>Hypothsis Testing</a:t>
          </a:r>
        </a:p>
      </dsp:txBody>
      <dsp:txXfrm>
        <a:off x="0" y="1801871"/>
        <a:ext cx="11090089" cy="1628549"/>
      </dsp:txXfrm>
    </dsp:sp>
    <dsp:sp modelId="{7697BB2D-3BBF-48DC-AFF0-9E813694F236}">
      <dsp:nvSpPr>
        <dsp:cNvPr id="0" name=""/>
        <dsp:cNvSpPr/>
      </dsp:nvSpPr>
      <dsp:spPr>
        <a:xfrm>
          <a:off x="554504" y="1477151"/>
          <a:ext cx="7763062" cy="649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425" tIns="0" rIns="293425" bIns="0" numCol="1" spcCol="1270" anchor="ctr" anchorCtr="0">
          <a:noAutofit/>
        </a:bodyPr>
        <a:lstStyle/>
        <a:p>
          <a:pPr marL="0" lvl="0" indent="0" algn="l" defTabSz="977900">
            <a:lnSpc>
              <a:spcPct val="90000"/>
            </a:lnSpc>
            <a:spcBef>
              <a:spcPct val="0"/>
            </a:spcBef>
            <a:spcAft>
              <a:spcPct val="35000"/>
            </a:spcAft>
            <a:buNone/>
          </a:pPr>
          <a:r>
            <a:rPr lang="en-US" sz="2200" b="1" kern="1200"/>
            <a:t>Techniques</a:t>
          </a:r>
          <a:endParaRPr lang="en-US" sz="2200" kern="1200"/>
        </a:p>
      </dsp:txBody>
      <dsp:txXfrm>
        <a:off x="586207" y="1508854"/>
        <a:ext cx="7699656" cy="586034"/>
      </dsp:txXfrm>
    </dsp:sp>
    <dsp:sp modelId="{F7ACB443-C91F-4378-B879-14B8D6A3EFDC}">
      <dsp:nvSpPr>
        <dsp:cNvPr id="0" name=""/>
        <dsp:cNvSpPr/>
      </dsp:nvSpPr>
      <dsp:spPr>
        <a:xfrm>
          <a:off x="0" y="3873941"/>
          <a:ext cx="11090089" cy="918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0714" tIns="458216" rIns="86071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Deep neural network algorithm for binary classification  </a:t>
          </a:r>
        </a:p>
      </dsp:txBody>
      <dsp:txXfrm>
        <a:off x="0" y="3873941"/>
        <a:ext cx="11090089" cy="918225"/>
      </dsp:txXfrm>
    </dsp:sp>
    <dsp:sp modelId="{6F2C8F3E-DBB4-4C3A-8D76-185688DA848B}">
      <dsp:nvSpPr>
        <dsp:cNvPr id="0" name=""/>
        <dsp:cNvSpPr/>
      </dsp:nvSpPr>
      <dsp:spPr>
        <a:xfrm>
          <a:off x="554504" y="3549221"/>
          <a:ext cx="7763062" cy="649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425" tIns="0" rIns="293425" bIns="0" numCol="1" spcCol="1270" anchor="ctr" anchorCtr="0">
          <a:noAutofit/>
        </a:bodyPr>
        <a:lstStyle/>
        <a:p>
          <a:pPr marL="0" lvl="0" indent="0" algn="l" defTabSz="977900">
            <a:lnSpc>
              <a:spcPct val="90000"/>
            </a:lnSpc>
            <a:spcBef>
              <a:spcPct val="0"/>
            </a:spcBef>
            <a:spcAft>
              <a:spcPct val="35000"/>
            </a:spcAft>
            <a:buNone/>
          </a:pPr>
          <a:r>
            <a:rPr lang="en-US" sz="2200" b="1" kern="1200"/>
            <a:t>Algorithms</a:t>
          </a:r>
          <a:endParaRPr lang="en-US" sz="2200" kern="1200"/>
        </a:p>
      </dsp:txBody>
      <dsp:txXfrm>
        <a:off x="586207" y="3580924"/>
        <a:ext cx="7699656" cy="5860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F322F-E7D9-4015-8274-07A1B6BCA001}">
      <dsp:nvSpPr>
        <dsp:cNvPr id="0" name=""/>
        <dsp:cNvSpPr/>
      </dsp:nvSpPr>
      <dsp:spPr>
        <a:xfrm>
          <a:off x="0" y="4048"/>
          <a:ext cx="11684000" cy="8622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91FCDA-C0EF-40B0-800F-3B75B92E3BCC}">
      <dsp:nvSpPr>
        <dsp:cNvPr id="0" name=""/>
        <dsp:cNvSpPr/>
      </dsp:nvSpPr>
      <dsp:spPr>
        <a:xfrm>
          <a:off x="260830" y="198054"/>
          <a:ext cx="474237" cy="4742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3F6ED6-B449-45EF-9A26-4C9E283D835C}">
      <dsp:nvSpPr>
        <dsp:cNvPr id="0" name=""/>
        <dsp:cNvSpPr/>
      </dsp:nvSpPr>
      <dsp:spPr>
        <a:xfrm>
          <a:off x="995899" y="4048"/>
          <a:ext cx="10688100"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844550">
            <a:lnSpc>
              <a:spcPct val="100000"/>
            </a:lnSpc>
            <a:spcBef>
              <a:spcPct val="0"/>
            </a:spcBef>
            <a:spcAft>
              <a:spcPct val="35000"/>
            </a:spcAft>
            <a:buNone/>
          </a:pPr>
          <a:r>
            <a:rPr lang="en-US" sz="1900" kern="1200">
              <a:latin typeface="Calibri"/>
            </a:rPr>
            <a:t>Convolutional neural networks are widely use in image classification</a:t>
          </a:r>
          <a:r>
            <a:rPr lang="en-US" sz="1900" kern="1200"/>
            <a:t>.</a:t>
          </a:r>
        </a:p>
      </dsp:txBody>
      <dsp:txXfrm>
        <a:off x="995899" y="4048"/>
        <a:ext cx="10688100" cy="862250"/>
      </dsp:txXfrm>
    </dsp:sp>
    <dsp:sp modelId="{06D9FD3A-3CC6-4004-99A4-C938CDDBD577}">
      <dsp:nvSpPr>
        <dsp:cNvPr id="0" name=""/>
        <dsp:cNvSpPr/>
      </dsp:nvSpPr>
      <dsp:spPr>
        <a:xfrm>
          <a:off x="0" y="1081861"/>
          <a:ext cx="11684000" cy="8622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38FD8-316E-4B4D-84B8-8E0F9D49FE32}">
      <dsp:nvSpPr>
        <dsp:cNvPr id="0" name=""/>
        <dsp:cNvSpPr/>
      </dsp:nvSpPr>
      <dsp:spPr>
        <a:xfrm>
          <a:off x="260830" y="1275867"/>
          <a:ext cx="474237" cy="4742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42C588-E294-4378-8126-4CFE03DB5A1C}">
      <dsp:nvSpPr>
        <dsp:cNvPr id="0" name=""/>
        <dsp:cNvSpPr/>
      </dsp:nvSpPr>
      <dsp:spPr>
        <a:xfrm>
          <a:off x="995899" y="1081861"/>
          <a:ext cx="10688100"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844550">
            <a:lnSpc>
              <a:spcPct val="100000"/>
            </a:lnSpc>
            <a:spcBef>
              <a:spcPct val="0"/>
            </a:spcBef>
            <a:spcAft>
              <a:spcPct val="35000"/>
            </a:spcAft>
            <a:buNone/>
          </a:pPr>
          <a:r>
            <a:rPr lang="en-US" sz="1900" kern="1200">
              <a:latin typeface="Calibri"/>
            </a:rPr>
            <a:t>Disease diagnosis using medical images are popular</a:t>
          </a:r>
          <a:r>
            <a:rPr lang="en-US" sz="1900" kern="1200"/>
            <a:t>.</a:t>
          </a:r>
        </a:p>
      </dsp:txBody>
      <dsp:txXfrm>
        <a:off x="995899" y="1081861"/>
        <a:ext cx="10688100" cy="862250"/>
      </dsp:txXfrm>
    </dsp:sp>
    <dsp:sp modelId="{832C3217-A7AB-466F-953D-2A8079A42198}">
      <dsp:nvSpPr>
        <dsp:cNvPr id="0" name=""/>
        <dsp:cNvSpPr/>
      </dsp:nvSpPr>
      <dsp:spPr>
        <a:xfrm>
          <a:off x="0" y="2159674"/>
          <a:ext cx="11684000" cy="8622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0205D-7426-47C1-8DA4-719ED1AE0062}">
      <dsp:nvSpPr>
        <dsp:cNvPr id="0" name=""/>
        <dsp:cNvSpPr/>
      </dsp:nvSpPr>
      <dsp:spPr>
        <a:xfrm>
          <a:off x="260830" y="2353681"/>
          <a:ext cx="474237" cy="4742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1FB184-9E8E-4358-B413-8EB03A8D3388}">
      <dsp:nvSpPr>
        <dsp:cNvPr id="0" name=""/>
        <dsp:cNvSpPr/>
      </dsp:nvSpPr>
      <dsp:spPr>
        <a:xfrm>
          <a:off x="995899" y="2159674"/>
          <a:ext cx="10688100"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844550">
            <a:lnSpc>
              <a:spcPct val="100000"/>
            </a:lnSpc>
            <a:spcBef>
              <a:spcPct val="0"/>
            </a:spcBef>
            <a:spcAft>
              <a:spcPct val="35000"/>
            </a:spcAft>
            <a:buNone/>
          </a:pPr>
          <a:r>
            <a:rPr lang="en-US" sz="1900" kern="1200">
              <a:latin typeface="Calibri"/>
            </a:rPr>
            <a:t>Since the CNNs are balck box models the predictions are uninterpritable.</a:t>
          </a:r>
          <a:endParaRPr lang="en-US" sz="1900" kern="1200"/>
        </a:p>
      </dsp:txBody>
      <dsp:txXfrm>
        <a:off x="995899" y="2159674"/>
        <a:ext cx="10688100" cy="862250"/>
      </dsp:txXfrm>
    </dsp:sp>
    <dsp:sp modelId="{F98E1B34-D0C3-4EE9-8AD1-469A37D0702D}">
      <dsp:nvSpPr>
        <dsp:cNvPr id="0" name=""/>
        <dsp:cNvSpPr/>
      </dsp:nvSpPr>
      <dsp:spPr>
        <a:xfrm>
          <a:off x="0" y="3237487"/>
          <a:ext cx="11684000" cy="8622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00963-014C-46DB-989C-90E9685954B0}">
      <dsp:nvSpPr>
        <dsp:cNvPr id="0" name=""/>
        <dsp:cNvSpPr/>
      </dsp:nvSpPr>
      <dsp:spPr>
        <a:xfrm>
          <a:off x="260830" y="3431494"/>
          <a:ext cx="474237" cy="4742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D330E5-E29B-4AF8-BC3C-DD330CF6C457}">
      <dsp:nvSpPr>
        <dsp:cNvPr id="0" name=""/>
        <dsp:cNvSpPr/>
      </dsp:nvSpPr>
      <dsp:spPr>
        <a:xfrm>
          <a:off x="995899" y="3237487"/>
          <a:ext cx="10688100"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844550">
            <a:lnSpc>
              <a:spcPct val="100000"/>
            </a:lnSpc>
            <a:spcBef>
              <a:spcPct val="0"/>
            </a:spcBef>
            <a:spcAft>
              <a:spcPct val="35000"/>
            </a:spcAft>
            <a:buNone/>
          </a:pPr>
          <a:r>
            <a:rPr lang="en-US" sz="1900" kern="1200">
              <a:latin typeface="Calibri"/>
            </a:rPr>
            <a:t>Current image based disease diagnosis systems are unilizing single method of explanations</a:t>
          </a:r>
          <a:r>
            <a:rPr lang="en-US" sz="1900" kern="1200"/>
            <a:t>.</a:t>
          </a:r>
        </a:p>
      </dsp:txBody>
      <dsp:txXfrm>
        <a:off x="995899" y="3237487"/>
        <a:ext cx="10688100" cy="862250"/>
      </dsp:txXfrm>
    </dsp:sp>
    <dsp:sp modelId="{5F7B6745-1054-4202-8909-BDCDC0CA2652}">
      <dsp:nvSpPr>
        <dsp:cNvPr id="0" name=""/>
        <dsp:cNvSpPr/>
      </dsp:nvSpPr>
      <dsp:spPr>
        <a:xfrm>
          <a:off x="0" y="4315301"/>
          <a:ext cx="11684000" cy="8622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D40EED-1E75-4399-9EA6-F7E9A04217DF}">
      <dsp:nvSpPr>
        <dsp:cNvPr id="0" name=""/>
        <dsp:cNvSpPr/>
      </dsp:nvSpPr>
      <dsp:spPr>
        <a:xfrm>
          <a:off x="260830" y="4509307"/>
          <a:ext cx="474237" cy="4742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5842EE-33AC-4BD5-B8C9-DDE89BFD76BE}">
      <dsp:nvSpPr>
        <dsp:cNvPr id="0" name=""/>
        <dsp:cNvSpPr/>
      </dsp:nvSpPr>
      <dsp:spPr>
        <a:xfrm>
          <a:off x="995899" y="4315301"/>
          <a:ext cx="10688100" cy="86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55" tIns="91255" rIns="91255" bIns="91255" numCol="1" spcCol="1270" anchor="ctr" anchorCtr="0">
          <a:noAutofit/>
        </a:bodyPr>
        <a:lstStyle/>
        <a:p>
          <a:pPr marL="0" lvl="0" indent="0" algn="l" defTabSz="844550">
            <a:lnSpc>
              <a:spcPct val="100000"/>
            </a:lnSpc>
            <a:spcBef>
              <a:spcPct val="0"/>
            </a:spcBef>
            <a:spcAft>
              <a:spcPct val="35000"/>
            </a:spcAft>
            <a:buNone/>
          </a:pPr>
          <a:r>
            <a:rPr lang="en-US" sz="1900" kern="1200">
              <a:latin typeface="Calibri"/>
            </a:rPr>
            <a:t>Use of multiple explanation methods to explain a prediction given by CNN increase the confidence of the decision</a:t>
          </a:r>
          <a:r>
            <a:rPr lang="en-US" sz="1900" kern="1200"/>
            <a:t>.</a:t>
          </a:r>
        </a:p>
      </dsp:txBody>
      <dsp:txXfrm>
        <a:off x="995899" y="4315301"/>
        <a:ext cx="10688100" cy="862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FB50E-2660-4205-BB3C-EFA675D2ED1C}">
      <dsp:nvSpPr>
        <dsp:cNvPr id="0" name=""/>
        <dsp:cNvSpPr/>
      </dsp:nvSpPr>
      <dsp:spPr>
        <a:xfrm>
          <a:off x="0" y="638699"/>
          <a:ext cx="11684000" cy="4347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glow" dir="tl">
            <a:rot lat="0" lon="0" rev="1800000"/>
          </a:lightRig>
        </a:scene3d>
        <a:sp3d contourW="10160" prstMaterial="dkEdge">
          <a:bevelT w="0" h="0" prst="angle"/>
          <a:contourClr>
            <a:schemeClr val="lt1">
              <a:alpha val="90000"/>
              <a:hueOff val="0"/>
              <a:satOff val="0"/>
              <a:lumOff val="0"/>
              <a:alphaOff val="0"/>
              <a:shade val="30000"/>
              <a:satMod val="150000"/>
            </a:schemeClr>
          </a:contourClr>
        </a:sp3d>
      </dsp:spPr>
      <dsp:style>
        <a:lnRef idx="1">
          <a:scrgbClr r="0" g="0" b="0"/>
        </a:lnRef>
        <a:fillRef idx="1">
          <a:scrgbClr r="0" g="0" b="0"/>
        </a:fillRef>
        <a:effectRef idx="2">
          <a:scrgbClr r="0" g="0" b="0"/>
        </a:effectRef>
        <a:fontRef idx="minor"/>
      </dsp:style>
      <dsp:txBody>
        <a:bodyPr spcFirstLastPara="0" vert="horz" wrap="square" lIns="906808" tIns="624840" rIns="906808" bIns="213360" numCol="1" spcCol="1270" anchor="t" anchorCtr="0">
          <a:noAutofit/>
        </a:bodyPr>
        <a:lstStyle/>
        <a:p>
          <a:pPr marL="285750" lvl="1" indent="-285750" algn="l" defTabSz="1333500" rtl="0">
            <a:lnSpc>
              <a:spcPct val="90000"/>
            </a:lnSpc>
            <a:spcBef>
              <a:spcPct val="0"/>
            </a:spcBef>
            <a:spcAft>
              <a:spcPct val="15000"/>
            </a:spcAft>
            <a:buChar char="•"/>
          </a:pPr>
          <a:r>
            <a:rPr lang="en-US" sz="3000" kern="1200">
              <a:latin typeface="Calibri"/>
            </a:rPr>
            <a:t>LIME is Local Interpritable Model Agnostic Explanations.</a:t>
          </a:r>
        </a:p>
        <a:p>
          <a:pPr marL="285750" lvl="1" indent="-285750" algn="l" defTabSz="1333500" rtl="0">
            <a:lnSpc>
              <a:spcPct val="90000"/>
            </a:lnSpc>
            <a:spcBef>
              <a:spcPct val="0"/>
            </a:spcBef>
            <a:spcAft>
              <a:spcPct val="15000"/>
            </a:spcAft>
            <a:buChar char="•"/>
          </a:pPr>
          <a:r>
            <a:rPr lang="en-US" sz="3000" kern="1200">
              <a:latin typeface="Calibri"/>
            </a:rPr>
            <a:t>Variations</a:t>
          </a:r>
          <a:r>
            <a:rPr lang="en-US" sz="3000" kern="1200"/>
            <a:t> of the images are created by segmenting the image into "superpixels" and turning superpixels off or on.</a:t>
          </a:r>
          <a:endParaRPr lang="en-US" sz="3000" kern="1200">
            <a:latin typeface="Calibri"/>
          </a:endParaRPr>
        </a:p>
        <a:p>
          <a:pPr marL="285750" lvl="1" indent="-285750" algn="l" defTabSz="1333500" rtl="0">
            <a:lnSpc>
              <a:spcPct val="90000"/>
            </a:lnSpc>
            <a:spcBef>
              <a:spcPct val="0"/>
            </a:spcBef>
            <a:spcAft>
              <a:spcPct val="15000"/>
            </a:spcAft>
            <a:buChar char="•"/>
          </a:pPr>
          <a:r>
            <a:rPr lang="en-US" sz="3000" kern="1200">
              <a:latin typeface="Calibri"/>
            </a:rPr>
            <a:t> </a:t>
          </a:r>
          <a:r>
            <a:rPr lang="en-US" sz="3000" kern="1200"/>
            <a:t>Superpixels are interconnected pixels with similar colors and can be turned off by replacing each pixel with a user-defined color such as gray.</a:t>
          </a:r>
          <a:r>
            <a:rPr lang="en-US" sz="3000" kern="1200">
              <a:latin typeface="Calibri"/>
            </a:rPr>
            <a:t> </a:t>
          </a:r>
        </a:p>
        <a:p>
          <a:pPr marL="285750" lvl="1" indent="-285750" algn="l" defTabSz="1333500">
            <a:lnSpc>
              <a:spcPct val="90000"/>
            </a:lnSpc>
            <a:spcBef>
              <a:spcPct val="0"/>
            </a:spcBef>
            <a:spcAft>
              <a:spcPct val="15000"/>
            </a:spcAft>
            <a:buChar char="•"/>
          </a:pPr>
          <a:r>
            <a:rPr lang="en-US" sz="3000" kern="1200"/>
            <a:t>The user can also specify a probability for turning off a superpixel in each permutation</a:t>
          </a:r>
          <a:r>
            <a:rPr lang="en-US" sz="3000" kern="1200">
              <a:latin typeface="Calibri"/>
            </a:rPr>
            <a:t>.</a:t>
          </a:r>
          <a:endParaRPr lang="en-US" sz="3000" kern="1200"/>
        </a:p>
      </dsp:txBody>
      <dsp:txXfrm>
        <a:off x="0" y="638699"/>
        <a:ext cx="11684000" cy="4347000"/>
      </dsp:txXfrm>
    </dsp:sp>
    <dsp:sp modelId="{13507E97-52CC-403B-8838-B1251187640F}">
      <dsp:nvSpPr>
        <dsp:cNvPr id="0" name=""/>
        <dsp:cNvSpPr/>
      </dsp:nvSpPr>
      <dsp:spPr>
        <a:xfrm>
          <a:off x="584200" y="195899"/>
          <a:ext cx="8178800" cy="8856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glow rad="50800">
            <a:schemeClr val="accent1">
              <a:hueOff val="0"/>
              <a:satOff val="0"/>
              <a:lumOff val="0"/>
              <a:alphaOff val="0"/>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accent1">
              <a:hueOff val="0"/>
              <a:satOff val="0"/>
              <a:lumOff val="0"/>
              <a:alphaOff val="0"/>
              <a:shade val="30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1333500" rtl="0">
            <a:lnSpc>
              <a:spcPct val="90000"/>
            </a:lnSpc>
            <a:spcBef>
              <a:spcPct val="0"/>
            </a:spcBef>
            <a:spcAft>
              <a:spcPct val="35000"/>
            </a:spcAft>
            <a:buNone/>
          </a:pPr>
          <a:r>
            <a:rPr lang="en-US" sz="3000" kern="1200">
              <a:latin typeface="Calibri"/>
            </a:rPr>
            <a:t>LIME based method</a:t>
          </a:r>
          <a:r>
            <a:rPr lang="en-US" sz="3000" kern="1200"/>
            <a:t>.</a:t>
          </a:r>
        </a:p>
      </dsp:txBody>
      <dsp:txXfrm>
        <a:off x="627431" y="239130"/>
        <a:ext cx="8092338" cy="7991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02CB1-12D5-4C67-90D2-0DB6215EEFFE}">
      <dsp:nvSpPr>
        <dsp:cNvPr id="0" name=""/>
        <dsp:cNvSpPr/>
      </dsp:nvSpPr>
      <dsp:spPr>
        <a:xfrm>
          <a:off x="0" y="451185"/>
          <a:ext cx="11684000" cy="46777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808" tIns="562356" rIns="906808" bIns="192024" numCol="1" spcCol="1270" anchor="t" anchorCtr="0">
          <a:noAutofit/>
        </a:bodyPr>
        <a:lstStyle/>
        <a:p>
          <a:pPr marL="228600" lvl="1" indent="-228600" algn="l" defTabSz="1200150" rtl="0">
            <a:lnSpc>
              <a:spcPct val="90000"/>
            </a:lnSpc>
            <a:spcBef>
              <a:spcPct val="0"/>
            </a:spcBef>
            <a:spcAft>
              <a:spcPct val="15000"/>
            </a:spcAft>
            <a:buChar char="•"/>
          </a:pPr>
          <a:r>
            <a:rPr lang="en-US" sz="2700" kern="1200"/>
            <a:t>Baseline.</a:t>
          </a:r>
        </a:p>
        <a:p>
          <a:pPr marL="457200" lvl="2" indent="-228600" algn="l" defTabSz="1200150" rtl="0">
            <a:lnSpc>
              <a:spcPct val="90000"/>
            </a:lnSpc>
            <a:spcBef>
              <a:spcPct val="0"/>
            </a:spcBef>
            <a:spcAft>
              <a:spcPct val="15000"/>
            </a:spcAft>
            <a:buChar char="•"/>
          </a:pPr>
          <a:r>
            <a:rPr lang="en-US" sz="2700" kern="1200"/>
            <a:t>A common way for humans to perform attribution relies on counter-factual intuition.</a:t>
          </a:r>
        </a:p>
        <a:p>
          <a:pPr marL="457200" lvl="2" indent="-228600" algn="l" defTabSz="1200150" rtl="0">
            <a:lnSpc>
              <a:spcPct val="90000"/>
            </a:lnSpc>
            <a:spcBef>
              <a:spcPct val="0"/>
            </a:spcBef>
            <a:spcAft>
              <a:spcPct val="15000"/>
            </a:spcAft>
            <a:buChar char="•"/>
          </a:pPr>
          <a:r>
            <a:rPr lang="en-US" sz="2700" kern="1200"/>
            <a:t> When we assign blame to a certain cause we implicitly consider the absence of the cause as a baseline for comparing outcomes.</a:t>
          </a:r>
        </a:p>
        <a:p>
          <a:pPr marL="457200" lvl="2" indent="-228600" algn="l" defTabSz="1200150" rtl="0">
            <a:lnSpc>
              <a:spcPct val="90000"/>
            </a:lnSpc>
            <a:spcBef>
              <a:spcPct val="0"/>
            </a:spcBef>
            <a:spcAft>
              <a:spcPct val="15000"/>
            </a:spcAft>
            <a:buChar char="•"/>
          </a:pPr>
          <a:r>
            <a:rPr lang="en-US" sz="2700" kern="1200"/>
            <a:t> In a deep network, we model the absence using a single baseline input. For most deep networks, a natural baseline exists in the input space where the prediction is neutral.</a:t>
          </a:r>
        </a:p>
        <a:p>
          <a:pPr marL="457200" lvl="2" indent="-228600" algn="l" defTabSz="1200150">
            <a:lnSpc>
              <a:spcPct val="90000"/>
            </a:lnSpc>
            <a:spcBef>
              <a:spcPct val="0"/>
            </a:spcBef>
            <a:spcAft>
              <a:spcPct val="15000"/>
            </a:spcAft>
            <a:buChar char="•"/>
          </a:pPr>
          <a:r>
            <a:rPr lang="en-US" sz="2700" kern="1200"/>
            <a:t> For instance, in object recognition networks, it is the black image. </a:t>
          </a:r>
        </a:p>
      </dsp:txBody>
      <dsp:txXfrm>
        <a:off x="0" y="451185"/>
        <a:ext cx="11684000" cy="4677750"/>
      </dsp:txXfrm>
    </dsp:sp>
    <dsp:sp modelId="{CFA6EAA9-B056-4962-818B-80C89651F274}">
      <dsp:nvSpPr>
        <dsp:cNvPr id="0" name=""/>
        <dsp:cNvSpPr/>
      </dsp:nvSpPr>
      <dsp:spPr>
        <a:xfrm>
          <a:off x="584200" y="52665"/>
          <a:ext cx="8178800" cy="79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139" tIns="0" rIns="309139" bIns="0" numCol="1" spcCol="1270" anchor="ctr" anchorCtr="0">
          <a:noAutofit/>
        </a:bodyPr>
        <a:lstStyle/>
        <a:p>
          <a:pPr marL="0" lvl="0" indent="0" algn="l" defTabSz="1200150" rtl="0">
            <a:lnSpc>
              <a:spcPct val="90000"/>
            </a:lnSpc>
            <a:spcBef>
              <a:spcPct val="0"/>
            </a:spcBef>
            <a:spcAft>
              <a:spcPct val="35000"/>
            </a:spcAft>
            <a:buNone/>
          </a:pPr>
          <a:r>
            <a:rPr lang="en-US" sz="2700" kern="1200"/>
            <a:t>Integrated gradients method.</a:t>
          </a:r>
        </a:p>
      </dsp:txBody>
      <dsp:txXfrm>
        <a:off x="623108" y="91573"/>
        <a:ext cx="8100984" cy="71922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7/4/2021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7/4/2021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96d94988a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96d94988a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C0B8AC8-E212-48B2-9917-7448FC83DD17}" type="slidenum">
              <a:rPr lang="en-US" smtClean="0"/>
              <a:t>13</a:t>
            </a:fld>
            <a:endParaRPr lang="en-US"/>
          </a:p>
        </p:txBody>
      </p:sp>
    </p:spTree>
    <p:extLst>
      <p:ext uri="{BB962C8B-B14F-4D97-AF65-F5344CB8AC3E}">
        <p14:creationId xmlns:p14="http://schemas.microsoft.com/office/powerpoint/2010/main" val="1610587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45</a:t>
            </a:fld>
            <a:endParaRPr lang="en-US"/>
          </a:p>
        </p:txBody>
      </p:sp>
    </p:spTree>
    <p:extLst>
      <p:ext uri="{BB962C8B-B14F-4D97-AF65-F5344CB8AC3E}">
        <p14:creationId xmlns:p14="http://schemas.microsoft.com/office/powerpoint/2010/main" val="1398016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
        <p:nvSpPr>
          <p:cNvPr id="2" name="Rectangle 1">
            <a:extLst>
              <a:ext uri="{FF2B5EF4-FFF2-40B4-BE49-F238E27FC236}">
                <a16:creationId xmlns:a16="http://schemas.microsoft.com/office/drawing/2014/main" id="{9995AFC4-FEBC-4486-9080-805BFBB56CD8}"/>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1" name="Rectangle 20">
            <a:extLst>
              <a:ext uri="{FF2B5EF4-FFF2-40B4-BE49-F238E27FC236}">
                <a16:creationId xmlns:a16="http://schemas.microsoft.com/office/drawing/2014/main" id="{0BA5842E-9B71-43B8-82A7-93428935B393}"/>
              </a:ext>
            </a:extLst>
          </p:cNvPr>
          <p:cNvSpPr/>
          <p:nvPr userDrawn="1"/>
        </p:nvSpPr>
        <p:spPr>
          <a:xfrm>
            <a:off x="2632435" y="6492874"/>
            <a:ext cx="8682597"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rPr>
              <a:t>&lt;&lt;Student ID&gt;&gt;| &lt;&lt;Student Name&gt;&gt; | &lt;&lt;Project ID&gt;&gt;</a:t>
            </a:r>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
        <p:nvSpPr>
          <p:cNvPr id="5" name="Rectangle 4">
            <a:extLst>
              <a:ext uri="{FF2B5EF4-FFF2-40B4-BE49-F238E27FC236}">
                <a16:creationId xmlns:a16="http://schemas.microsoft.com/office/drawing/2014/main" id="{C33085FE-2A9E-4348-AD72-C4CEBAEF2C4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439400" y="6536937"/>
            <a:ext cx="914400" cy="276999"/>
          </a:xfrm>
          <a:prstGeom prst="rect">
            <a:avLst/>
          </a:prstGeom>
          <a:noFill/>
        </p:spPr>
        <p:txBody>
          <a:bodyPr wrap="square" rtlCol="0">
            <a:spAutoFit/>
          </a:bodyPr>
          <a:lstStyle/>
          <a:p>
            <a:fld id="{98C4007C-554A-4B16-A31C-089CB53EF86F}" type="datetime1">
              <a:rPr lang="en-US" sz="1200" b="1" smtClean="0"/>
              <a:t>7/4/2021</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hyperlink" Target="https://arxiv.org/search/cs?searchtype=author&amp;query=Xiong%2C+C" TargetMode="External"/><Relationship Id="rId3" Type="http://schemas.openxmlformats.org/officeDocument/2006/relationships/hyperlink" Target="https://arxiv.org/search/cs?searchtype=author&amp;query=Rajani%2C+N+F" TargetMode="External"/><Relationship Id="rId7" Type="http://schemas.openxmlformats.org/officeDocument/2006/relationships/hyperlink" Target="https://arxiv.org/search/cs?searchtype=author&amp;query=Socher%2C+R" TargetMode="External"/><Relationship Id="rId2" Type="http://schemas.openxmlformats.org/officeDocument/2006/relationships/hyperlink" Target="https://christophm.github.io/interpretable-ml-book/" TargetMode="External"/><Relationship Id="rId1" Type="http://schemas.openxmlformats.org/officeDocument/2006/relationships/slideLayout" Target="../slideLayouts/slideLayout3.xml"/><Relationship Id="rId6" Type="http://schemas.openxmlformats.org/officeDocument/2006/relationships/hyperlink" Target="https://arxiv.org/search/cs?searchtype=author&amp;query=Niu%2C+T" TargetMode="External"/><Relationship Id="rId5" Type="http://schemas.openxmlformats.org/officeDocument/2006/relationships/hyperlink" Target="https://arxiv.org/search/cs?searchtype=author&amp;query=Yin%2C+W" TargetMode="External"/><Relationship Id="rId4" Type="http://schemas.openxmlformats.org/officeDocument/2006/relationships/hyperlink" Target="https://arxiv.org/search/cs?searchtype=author&amp;query=Krause%2C+B"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itn.hms.harvard.edu/uncategorized/2020/fairness-machine-learning/" TargetMode="External"/><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48.sv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58.svg"/></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71.png"/><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5.sv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8.xml"/><Relationship Id="rId5" Type="http://schemas.openxmlformats.org/officeDocument/2006/relationships/image" Target="../media/image75.sv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s://pixabay.com/en/settings-gears-options-transmission-481826/"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1.png"/><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9.png"/></Relationships>
</file>

<file path=ppt/slides/_rels/slide7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48.sv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86.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5.xml"/><Relationship Id="rId5" Type="http://schemas.openxmlformats.org/officeDocument/2006/relationships/image" Target="../media/image108.svg"/><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58.svg"/></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hyperlink" Target="https://en.wikipedia.org/wiki/PyCharm" TargetMode="External"/><Relationship Id="rId7" Type="http://schemas.openxmlformats.org/officeDocument/2006/relationships/hyperlink" Target="https://about.gitlab.com/press/press-kit/" TargetMode="External"/><Relationship Id="rId2" Type="http://schemas.openxmlformats.org/officeDocument/2006/relationships/image" Target="../media/image124.png"/><Relationship Id="rId1" Type="http://schemas.openxmlformats.org/officeDocument/2006/relationships/slideLayout" Target="../slideLayouts/slideLayout3.xml"/><Relationship Id="rId6" Type="http://schemas.openxmlformats.org/officeDocument/2006/relationships/image" Target="../media/image126.jpeg"/><Relationship Id="rId5" Type="http://schemas.openxmlformats.org/officeDocument/2006/relationships/hyperlink" Target="https://en.wikipedia.org/wiki/Visual_Studio_Code" TargetMode="External"/><Relationship Id="rId4" Type="http://schemas.openxmlformats.org/officeDocument/2006/relationships/image" Target="../media/image125.png"/></Relationships>
</file>

<file path=ppt/slides/_rels/slide98.xml.rels><?xml version="1.0" encoding="UTF-8" standalone="yes"?>
<Relationships xmlns="http://schemas.openxmlformats.org/package/2006/relationships"><Relationship Id="rId2" Type="http://schemas.openxmlformats.org/officeDocument/2006/relationships/hyperlink" Target="https://christophm.github.io/interpretable-ml-book/"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8" Type="http://schemas.openxmlformats.org/officeDocument/2006/relationships/hyperlink" Target="https://arxiv.org/search/eess?searchtype=author&amp;query=Cheng%2C+M" TargetMode="External"/><Relationship Id="rId13" Type="http://schemas.openxmlformats.org/officeDocument/2006/relationships/hyperlink" Target="https://ieeexplore.ieee.org/author/37086822760" TargetMode="External"/><Relationship Id="rId18" Type="http://schemas.openxmlformats.org/officeDocument/2006/relationships/hyperlink" Target="https://ieeexplore.ieee.org/author/37088687967" TargetMode="External"/><Relationship Id="rId3" Type="http://schemas.openxmlformats.org/officeDocument/2006/relationships/hyperlink" Target="https://arxiv.org/search/eess?searchtype=author&amp;query=Gao%2C+S" TargetMode="External"/><Relationship Id="rId7" Type="http://schemas.openxmlformats.org/officeDocument/2006/relationships/hyperlink" Target="https://arxiv.org/search/eess?searchtype=author&amp;query=Zhang%2C+R" TargetMode="External"/><Relationship Id="rId12" Type="http://schemas.openxmlformats.org/officeDocument/2006/relationships/hyperlink" Target="https://arxiv.org/search/cs?searchtype=author&amp;query=Tu%2C+P" TargetMode="External"/><Relationship Id="rId17" Type="http://schemas.openxmlformats.org/officeDocument/2006/relationships/hyperlink" Target="https://ieeexplore.ieee.org/author/37088686799" TargetMode="External"/><Relationship Id="rId2" Type="http://schemas.openxmlformats.org/officeDocument/2006/relationships/hyperlink" Target="https://arxiv.org/search/eess?searchtype=author&amp;query=Wu%2C+Y" TargetMode="External"/><Relationship Id="rId16" Type="http://schemas.openxmlformats.org/officeDocument/2006/relationships/hyperlink" Target="https://ieeexplore.ieee.org/author/37088687370" TargetMode="External"/><Relationship Id="rId1" Type="http://schemas.openxmlformats.org/officeDocument/2006/relationships/slideLayout" Target="../slideLayouts/slideLayout3.xml"/><Relationship Id="rId6" Type="http://schemas.openxmlformats.org/officeDocument/2006/relationships/hyperlink" Target="https://arxiv.org/search/eess?searchtype=author&amp;query=Fan%2C+D" TargetMode="External"/><Relationship Id="rId11" Type="http://schemas.openxmlformats.org/officeDocument/2006/relationships/hyperlink" Target="https://arxiv.org/search/cs?searchtype=author&amp;query=Kubricht%2C+J+R" TargetMode="External"/><Relationship Id="rId5" Type="http://schemas.openxmlformats.org/officeDocument/2006/relationships/hyperlink" Target="https://arxiv.org/search/eess?searchtype=author&amp;query=Xu%2C+J" TargetMode="External"/><Relationship Id="rId15" Type="http://schemas.openxmlformats.org/officeDocument/2006/relationships/hyperlink" Target="https://ieeexplore.ieee.org/author/37088596958" TargetMode="External"/><Relationship Id="rId10" Type="http://schemas.openxmlformats.org/officeDocument/2006/relationships/hyperlink" Target="https://arxiv.org/search/cs?searchtype=author&amp;query=Santamaria-Pang%2C+A" TargetMode="External"/><Relationship Id="rId19" Type="http://schemas.openxmlformats.org/officeDocument/2006/relationships/hyperlink" Target="https://ieeexplore.ieee.org/author/37088691088" TargetMode="External"/><Relationship Id="rId4" Type="http://schemas.openxmlformats.org/officeDocument/2006/relationships/hyperlink" Target="https://arxiv.org/search/eess?searchtype=author&amp;query=Mei%2C+J" TargetMode="External"/><Relationship Id="rId9" Type="http://schemas.openxmlformats.org/officeDocument/2006/relationships/hyperlink" Target="https://arxiv.org/search/cs?searchtype=author&amp;query=Chowdhury%2C+A" TargetMode="External"/><Relationship Id="rId14" Type="http://schemas.openxmlformats.org/officeDocument/2006/relationships/hyperlink" Target="https://ieeexplore.ieee.org/author/3708868865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solidFill>
            <a:schemeClr val="accent2"/>
          </a:solidFill>
        </p:spPr>
        <p:txBody>
          <a:bodyPr/>
          <a:lstStyle/>
          <a:p>
            <a:r>
              <a:rPr lang="en-US">
                <a:solidFill>
                  <a:schemeClr val="bg1"/>
                </a:solidFill>
              </a:rPr>
              <a:t>MAIML: Model-Agnostic Interpretable Machine Learning</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828800" y="2514600"/>
            <a:ext cx="8534400" cy="797560"/>
          </a:xfrm>
        </p:spPr>
        <p:txBody>
          <a:bodyPr/>
          <a:lstStyle/>
          <a:p>
            <a:r>
              <a:rPr lang="en-US"/>
              <a:t>2021-117</a:t>
            </a:r>
          </a:p>
        </p:txBody>
      </p:sp>
      <p:pic>
        <p:nvPicPr>
          <p:cNvPr id="9" name="Picture 8">
            <a:extLst>
              <a:ext uri="{FF2B5EF4-FFF2-40B4-BE49-F238E27FC236}">
                <a16:creationId xmlns:a16="http://schemas.microsoft.com/office/drawing/2014/main" id="{6A15FDDB-776C-452A-829A-E29DFB36B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3657" y="3484566"/>
            <a:ext cx="2544762" cy="2544762"/>
          </a:xfrm>
          <a:prstGeom prst="rect">
            <a:avLst/>
          </a:prstGeom>
        </p:spPr>
      </p:pic>
      <p:pic>
        <p:nvPicPr>
          <p:cNvPr id="21" name="Picture 20">
            <a:extLst>
              <a:ext uri="{FF2B5EF4-FFF2-40B4-BE49-F238E27FC236}">
                <a16:creationId xmlns:a16="http://schemas.microsoft.com/office/drawing/2014/main" id="{1B266AA0-2EDC-4864-ABC4-DF23FA07B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5" y="2333930"/>
            <a:ext cx="4143721" cy="4129937"/>
          </a:xfrm>
          <a:prstGeom prst="rect">
            <a:avLst/>
          </a:prstGeom>
        </p:spPr>
      </p:pic>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15E62-328A-4944-B14A-88C1C743751F}"/>
              </a:ext>
            </a:extLst>
          </p:cNvPr>
          <p:cNvSpPr>
            <a:spLocks noGrp="1"/>
          </p:cNvSpPr>
          <p:nvPr>
            <p:ph idx="1"/>
          </p:nvPr>
        </p:nvSpPr>
        <p:spPr/>
        <p:txBody>
          <a:bodyPr/>
          <a:lstStyle/>
          <a:p>
            <a:r>
              <a:rPr lang="en-US" dirty="0"/>
              <a:t>Modern Trend of AI in different domains</a:t>
            </a:r>
          </a:p>
          <a:p>
            <a:r>
              <a:rPr lang="en-US" dirty="0"/>
              <a:t>Task Automation</a:t>
            </a:r>
          </a:p>
          <a:p>
            <a:r>
              <a:rPr lang="en-US" dirty="0"/>
              <a:t>GDPR is not giving access</a:t>
            </a:r>
          </a:p>
          <a:p>
            <a:r>
              <a:rPr lang="en-US" dirty="0"/>
              <a:t>Problem of Reliability, Transparency</a:t>
            </a:r>
          </a:p>
          <a:p>
            <a:r>
              <a:rPr lang="en-US" dirty="0"/>
              <a:t>May get a huge demand</a:t>
            </a:r>
          </a:p>
          <a:p>
            <a:r>
              <a:rPr lang="en-US" dirty="0"/>
              <a:t>Provide an API for the clients in </a:t>
            </a:r>
          </a:p>
          <a:p>
            <a:pPr marL="0" indent="0">
              <a:buNone/>
            </a:pPr>
            <a:r>
              <a:rPr lang="en-US" dirty="0"/>
              <a:t>subscription basis or one time purchasing</a:t>
            </a:r>
          </a:p>
          <a:p>
            <a:endParaRPr lang="en-US" dirty="0"/>
          </a:p>
        </p:txBody>
      </p:sp>
      <p:sp>
        <p:nvSpPr>
          <p:cNvPr id="4" name="Title 1">
            <a:extLst>
              <a:ext uri="{FF2B5EF4-FFF2-40B4-BE49-F238E27FC236}">
                <a16:creationId xmlns:a16="http://schemas.microsoft.com/office/drawing/2014/main" id="{4B1A537C-5277-4F95-A236-471BE41550F8}"/>
              </a:ext>
            </a:extLst>
          </p:cNvPr>
          <p:cNvSpPr txBox="1">
            <a:spLocks/>
          </p:cNvSpPr>
          <p:nvPr/>
        </p:nvSpPr>
        <p:spPr>
          <a:xfrm>
            <a:off x="315796" y="221525"/>
            <a:ext cx="11684000" cy="792162"/>
          </a:xfrm>
          <a:prstGeom prst="rect">
            <a:avLst/>
          </a:prstGeom>
          <a:solidFill>
            <a:schemeClr val="accent2"/>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GB" sz="4000">
                <a:solidFill>
                  <a:schemeClr val="bg1"/>
                </a:solidFill>
              </a:rPr>
              <a:t>COMMERCIALIZATION</a:t>
            </a:r>
          </a:p>
        </p:txBody>
      </p:sp>
      <p:pic>
        <p:nvPicPr>
          <p:cNvPr id="8" name="Picture 7">
            <a:extLst>
              <a:ext uri="{FF2B5EF4-FFF2-40B4-BE49-F238E27FC236}">
                <a16:creationId xmlns:a16="http://schemas.microsoft.com/office/drawing/2014/main" id="{333423C9-6B02-4FAF-BA92-CB8164499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79558">
            <a:off x="7456406" y="1572108"/>
            <a:ext cx="2218194" cy="2065872"/>
          </a:xfrm>
          <a:prstGeom prst="rect">
            <a:avLst/>
          </a:prstGeom>
        </p:spPr>
      </p:pic>
      <p:pic>
        <p:nvPicPr>
          <p:cNvPr id="9" name="Picture 8">
            <a:extLst>
              <a:ext uri="{FF2B5EF4-FFF2-40B4-BE49-F238E27FC236}">
                <a16:creationId xmlns:a16="http://schemas.microsoft.com/office/drawing/2014/main" id="{E9117EE6-20E5-46FD-9895-FCC9E2C71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902" y="4191535"/>
            <a:ext cx="3087598" cy="2054656"/>
          </a:xfrm>
          <a:prstGeom prst="rect">
            <a:avLst/>
          </a:prstGeom>
        </p:spPr>
      </p:pic>
      <p:sp>
        <p:nvSpPr>
          <p:cNvPr id="6" name="TextBox 5">
            <a:extLst>
              <a:ext uri="{FF2B5EF4-FFF2-40B4-BE49-F238E27FC236}">
                <a16:creationId xmlns:a16="http://schemas.microsoft.com/office/drawing/2014/main" id="{F06CD3AC-EFC2-40FF-B4E4-3071FA9C920D}"/>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extLst>
      <p:ext uri="{BB962C8B-B14F-4D97-AF65-F5344CB8AC3E}">
        <p14:creationId xmlns:p14="http://schemas.microsoft.com/office/powerpoint/2010/main" val="22571285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solidFill>
            <a:schemeClr val="accent2"/>
          </a:solidFill>
        </p:spPr>
        <p:txBody>
          <a:bodyPr/>
          <a:lstStyle/>
          <a:p>
            <a:r>
              <a:rPr lang="en-US">
                <a:solidFill>
                  <a:schemeClr val="bg1"/>
                </a:solidFill>
              </a:rPr>
              <a:t>REFERENCES Cont.</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idx="1"/>
          </p:nvPr>
        </p:nvSpPr>
        <p:spPr/>
        <p:txBody>
          <a:bodyPr vert="horz" lIns="91440" tIns="45720" rIns="91440" bIns="45720" rtlCol="0" anchor="t">
            <a:normAutofit/>
          </a:bodyPr>
          <a:lstStyle/>
          <a:p>
            <a:pPr marL="0" indent="0">
              <a:buNone/>
            </a:pPr>
            <a:r>
              <a:rPr lang="en-US" sz="1600"/>
              <a:t>[22]Molnar, Christoph. "Interpretable machine learning. A Guide for Making Black Box Models Explainable", 2019. </a:t>
            </a:r>
            <a:r>
              <a:rPr lang="en-US" sz="1600">
                <a:hlinkClick r:id="rId2">
                  <a:extLst>
                    <a:ext uri="{A12FA001-AC4F-418D-AE19-62706E023703}">
                      <ahyp:hlinkClr xmlns:ahyp="http://schemas.microsoft.com/office/drawing/2018/hyperlinkcolor" val="tx"/>
                    </a:ext>
                  </a:extLst>
                </a:hlinkClick>
              </a:rPr>
              <a:t>https://christophm.github.io/interpretable-ml-book/</a:t>
            </a:r>
            <a:r>
              <a:rPr lang="en-US" sz="1600"/>
              <a:t>.</a:t>
            </a:r>
          </a:p>
          <a:p>
            <a:pPr marL="0" indent="0">
              <a:buNone/>
            </a:pPr>
            <a:r>
              <a:rPr lang="en-US" sz="1600"/>
              <a:t>[23] W. </a:t>
            </a:r>
            <a:r>
              <a:rPr lang="en-US" sz="1600" err="1"/>
              <a:t>Xueli</a:t>
            </a:r>
            <a:r>
              <a:rPr lang="en-US" sz="1600"/>
              <a:t>, J. </a:t>
            </a:r>
            <a:r>
              <a:rPr lang="en-US" sz="1600" err="1"/>
              <a:t>Zhiyong</a:t>
            </a:r>
            <a:r>
              <a:rPr lang="en-US" sz="1600"/>
              <a:t> and Y. </a:t>
            </a:r>
            <a:r>
              <a:rPr lang="en-US" sz="1600" err="1"/>
              <a:t>Dahai</a:t>
            </a:r>
            <a:r>
              <a:rPr lang="en-US" sz="1600"/>
              <a:t>, "An Improved KNN Algorithm Based on Kernel Methods and Attribute Reduction," 2015 Fifth International Conference on Instrumentation and Measurement, Computer, Communication and Control (IMCCC), Qinhuangdao, China, 2015, pp. 567-570, </a:t>
            </a:r>
            <a:r>
              <a:rPr lang="en-US" sz="1600" err="1"/>
              <a:t>doi</a:t>
            </a:r>
            <a:r>
              <a:rPr lang="en-US" sz="1600"/>
              <a:t>: 10.1109/IMCCC.2015.125.</a:t>
            </a:r>
          </a:p>
          <a:p>
            <a:pPr marL="0" indent="0">
              <a:buNone/>
            </a:pPr>
            <a:r>
              <a:rPr lang="en-US" sz="1600"/>
              <a:t>[24] </a:t>
            </a:r>
            <a:r>
              <a:rPr lang="en-US" sz="1600" err="1"/>
              <a:t>Maierhofer</a:t>
            </a:r>
            <a:r>
              <a:rPr lang="en-US" sz="1600"/>
              <a:t>, Thomas (2017). Classification of Functional Data. Interpretable Ensemble Approaches. </a:t>
            </a:r>
            <a:r>
              <a:rPr lang="en-US" sz="1600" i="1"/>
              <a:t>Master Thesis, Faculty of Mathematics, Computer Science and Statistics, Ludwig-</a:t>
            </a:r>
            <a:r>
              <a:rPr lang="en-US" sz="1600" i="1" err="1"/>
              <a:t>Maximilians</a:t>
            </a:r>
            <a:r>
              <a:rPr lang="en-US" sz="1600" i="1"/>
              <a:t>-Universität München.</a:t>
            </a:r>
          </a:p>
          <a:p>
            <a:pPr marL="0" indent="0">
              <a:buNone/>
            </a:pPr>
            <a:r>
              <a:rPr lang="en-US" sz="1600"/>
              <a:t>[25] </a:t>
            </a:r>
            <a:r>
              <a:rPr lang="en-US" sz="1600" err="1"/>
              <a:t>Kouiroukidis</a:t>
            </a:r>
            <a:r>
              <a:rPr lang="en-US" sz="1600"/>
              <a:t>, N., &amp; </a:t>
            </a:r>
            <a:r>
              <a:rPr lang="en-US" sz="1600" err="1"/>
              <a:t>Evangelidis</a:t>
            </a:r>
            <a:r>
              <a:rPr lang="en-US" sz="1600"/>
              <a:t>, G. (2011). The Effects of Dimensionality Curse in High Dimensional </a:t>
            </a:r>
            <a:r>
              <a:rPr lang="en-US" sz="1600" err="1"/>
              <a:t>kNN</a:t>
            </a:r>
            <a:r>
              <a:rPr lang="en-US" sz="1600"/>
              <a:t> Search. </a:t>
            </a:r>
            <a:r>
              <a:rPr lang="en-US" sz="1600" i="1"/>
              <a:t>2011 15th Panhellenic Conference on Informatics</a:t>
            </a:r>
            <a:r>
              <a:rPr lang="en-US" sz="1600"/>
              <a:t>, 41-45.</a:t>
            </a:r>
          </a:p>
          <a:p>
            <a:pPr marL="0" indent="0">
              <a:buNone/>
            </a:pPr>
            <a:r>
              <a:rPr lang="en-US" sz="1600"/>
              <a:t>[26] Schuh, M.A., Wylie, T., &amp; </a:t>
            </a:r>
            <a:r>
              <a:rPr lang="en-US" sz="1600" err="1"/>
              <a:t>Angryk</a:t>
            </a:r>
            <a:r>
              <a:rPr lang="en-US" sz="1600"/>
              <a:t>, R. (2014). Mitigating the Curse of Dimensionality for Exact </a:t>
            </a:r>
            <a:r>
              <a:rPr lang="en-US" sz="1600" err="1"/>
              <a:t>kNN</a:t>
            </a:r>
            <a:r>
              <a:rPr lang="en-US" sz="1600"/>
              <a:t> Retrieval. </a:t>
            </a:r>
            <a:r>
              <a:rPr lang="en-US" sz="1600" i="1"/>
              <a:t>FLAIRS Conference</a:t>
            </a:r>
            <a:r>
              <a:rPr lang="en-US" sz="1600"/>
              <a:t>.</a:t>
            </a:r>
            <a:endParaRPr lang="en-US" sz="1600">
              <a:ea typeface="Cambria"/>
            </a:endParaRPr>
          </a:p>
          <a:p>
            <a:pPr marL="0" indent="0">
              <a:buNone/>
            </a:pPr>
            <a:r>
              <a:rPr lang="en-US" sz="1600"/>
              <a:t>[27] </a:t>
            </a:r>
            <a:r>
              <a:rPr lang="en-US" sz="1600" err="1"/>
              <a:t>Shahraki</a:t>
            </a:r>
            <a:r>
              <a:rPr lang="en-US" sz="1600"/>
              <a:t>, H.R., </a:t>
            </a:r>
            <a:r>
              <a:rPr lang="en-US" sz="1600" err="1"/>
              <a:t>Pourahmad</a:t>
            </a:r>
            <a:r>
              <a:rPr lang="en-US" sz="1600"/>
              <a:t>, S., &amp; </a:t>
            </a:r>
            <a:r>
              <a:rPr lang="en-US" sz="1600" err="1"/>
              <a:t>Zare</a:t>
            </a:r>
            <a:r>
              <a:rPr lang="en-US" sz="1600"/>
              <a:t>, N. (2017). K Important Neighbors: A Novel Approach to Binary Classification in High Dimensional Data. </a:t>
            </a:r>
            <a:r>
              <a:rPr lang="en-US" sz="1600" i="1"/>
              <a:t>BioMed Research International, 2017</a:t>
            </a:r>
            <a:r>
              <a:rPr lang="en-US" sz="1600"/>
              <a:t>.</a:t>
            </a:r>
          </a:p>
          <a:p>
            <a:pPr marL="0" indent="0">
              <a:buNone/>
            </a:pPr>
            <a:r>
              <a:rPr lang="en-US" sz="1600"/>
              <a:t>[28]</a:t>
            </a:r>
            <a:r>
              <a:rPr lang="en-US" sz="1600">
                <a:hlinkClick r:id="rId3">
                  <a:extLst>
                    <a:ext uri="{A12FA001-AC4F-418D-AE19-62706E023703}">
                      <ahyp:hlinkClr xmlns:ahyp="http://schemas.microsoft.com/office/drawing/2018/hyperlinkcolor" val="tx"/>
                    </a:ext>
                  </a:extLst>
                </a:hlinkClick>
              </a:rPr>
              <a:t>Nazneen </a:t>
            </a:r>
            <a:r>
              <a:rPr lang="en-US" sz="1600" err="1">
                <a:hlinkClick r:id="rId3">
                  <a:extLst>
                    <a:ext uri="{A12FA001-AC4F-418D-AE19-62706E023703}">
                      <ahyp:hlinkClr xmlns:ahyp="http://schemas.microsoft.com/office/drawing/2018/hyperlinkcolor" val="tx"/>
                    </a:ext>
                  </a:extLst>
                </a:hlinkClick>
              </a:rPr>
              <a:t>Fatema</a:t>
            </a:r>
            <a:r>
              <a:rPr lang="en-US" sz="1600">
                <a:hlinkClick r:id="rId3">
                  <a:extLst>
                    <a:ext uri="{A12FA001-AC4F-418D-AE19-62706E023703}">
                      <ahyp:hlinkClr xmlns:ahyp="http://schemas.microsoft.com/office/drawing/2018/hyperlinkcolor" val="tx"/>
                    </a:ext>
                  </a:extLst>
                </a:hlinkClick>
              </a:rPr>
              <a:t> Rajani</a:t>
            </a:r>
            <a:r>
              <a:rPr lang="en-US" sz="1600"/>
              <a:t>, </a:t>
            </a:r>
            <a:r>
              <a:rPr lang="en-US" sz="1600">
                <a:hlinkClick r:id="rId4">
                  <a:extLst>
                    <a:ext uri="{A12FA001-AC4F-418D-AE19-62706E023703}">
                      <ahyp:hlinkClr xmlns:ahyp="http://schemas.microsoft.com/office/drawing/2018/hyperlinkcolor" val="tx"/>
                    </a:ext>
                  </a:extLst>
                </a:hlinkClick>
              </a:rPr>
              <a:t>Ben Krause</a:t>
            </a:r>
            <a:r>
              <a:rPr lang="en-US" sz="1600"/>
              <a:t>, </a:t>
            </a:r>
            <a:r>
              <a:rPr lang="en-US" sz="1600" err="1">
                <a:hlinkClick r:id="rId5">
                  <a:extLst>
                    <a:ext uri="{A12FA001-AC4F-418D-AE19-62706E023703}">
                      <ahyp:hlinkClr xmlns:ahyp="http://schemas.microsoft.com/office/drawing/2018/hyperlinkcolor" val="tx"/>
                    </a:ext>
                  </a:extLst>
                </a:hlinkClick>
              </a:rPr>
              <a:t>Wengpeng</a:t>
            </a:r>
            <a:r>
              <a:rPr lang="en-US" sz="1600">
                <a:hlinkClick r:id="rId5">
                  <a:extLst>
                    <a:ext uri="{A12FA001-AC4F-418D-AE19-62706E023703}">
                      <ahyp:hlinkClr xmlns:ahyp="http://schemas.microsoft.com/office/drawing/2018/hyperlinkcolor" val="tx"/>
                    </a:ext>
                  </a:extLst>
                </a:hlinkClick>
              </a:rPr>
              <a:t> Yin</a:t>
            </a:r>
            <a:r>
              <a:rPr lang="en-US" sz="1600"/>
              <a:t>, </a:t>
            </a:r>
            <a:r>
              <a:rPr lang="en-US" sz="1600">
                <a:hlinkClick r:id="rId6">
                  <a:extLst>
                    <a:ext uri="{A12FA001-AC4F-418D-AE19-62706E023703}">
                      <ahyp:hlinkClr xmlns:ahyp="http://schemas.microsoft.com/office/drawing/2018/hyperlinkcolor" val="tx"/>
                    </a:ext>
                  </a:extLst>
                </a:hlinkClick>
              </a:rPr>
              <a:t>Tong </a:t>
            </a:r>
            <a:r>
              <a:rPr lang="en-US" sz="1600" err="1">
                <a:hlinkClick r:id="rId6">
                  <a:extLst>
                    <a:ext uri="{A12FA001-AC4F-418D-AE19-62706E023703}">
                      <ahyp:hlinkClr xmlns:ahyp="http://schemas.microsoft.com/office/drawing/2018/hyperlinkcolor" val="tx"/>
                    </a:ext>
                  </a:extLst>
                </a:hlinkClick>
              </a:rPr>
              <a:t>Niu</a:t>
            </a:r>
            <a:r>
              <a:rPr lang="en-US" sz="1600"/>
              <a:t>, </a:t>
            </a:r>
            <a:r>
              <a:rPr lang="en-US" sz="1600">
                <a:hlinkClick r:id="rId7">
                  <a:extLst>
                    <a:ext uri="{A12FA001-AC4F-418D-AE19-62706E023703}">
                      <ahyp:hlinkClr xmlns:ahyp="http://schemas.microsoft.com/office/drawing/2018/hyperlinkcolor" val="tx"/>
                    </a:ext>
                  </a:extLst>
                </a:hlinkClick>
              </a:rPr>
              <a:t>Richard </a:t>
            </a:r>
            <a:r>
              <a:rPr lang="en-US" sz="1600" err="1">
                <a:hlinkClick r:id="rId7">
                  <a:extLst>
                    <a:ext uri="{A12FA001-AC4F-418D-AE19-62706E023703}">
                      <ahyp:hlinkClr xmlns:ahyp="http://schemas.microsoft.com/office/drawing/2018/hyperlinkcolor" val="tx"/>
                    </a:ext>
                  </a:extLst>
                </a:hlinkClick>
              </a:rPr>
              <a:t>Socher</a:t>
            </a:r>
            <a:r>
              <a:rPr lang="en-US" sz="1600"/>
              <a:t> &amp; </a:t>
            </a:r>
            <a:r>
              <a:rPr lang="en-US" sz="1600" err="1">
                <a:hlinkClick r:id="rId8">
                  <a:extLst>
                    <a:ext uri="{A12FA001-AC4F-418D-AE19-62706E023703}">
                      <ahyp:hlinkClr xmlns:ahyp="http://schemas.microsoft.com/office/drawing/2018/hyperlinkcolor" val="tx"/>
                    </a:ext>
                  </a:extLst>
                </a:hlinkClick>
              </a:rPr>
              <a:t>Caiming</a:t>
            </a:r>
            <a:r>
              <a:rPr lang="en-US" sz="1600">
                <a:hlinkClick r:id="rId8">
                  <a:extLst>
                    <a:ext uri="{A12FA001-AC4F-418D-AE19-62706E023703}">
                      <ahyp:hlinkClr xmlns:ahyp="http://schemas.microsoft.com/office/drawing/2018/hyperlinkcolor" val="tx"/>
                    </a:ext>
                  </a:extLst>
                </a:hlinkClick>
              </a:rPr>
              <a:t> </a:t>
            </a:r>
            <a:r>
              <a:rPr lang="en-US" sz="1600" err="1">
                <a:hlinkClick r:id="rId8">
                  <a:extLst>
                    <a:ext uri="{A12FA001-AC4F-418D-AE19-62706E023703}">
                      <ahyp:hlinkClr xmlns:ahyp="http://schemas.microsoft.com/office/drawing/2018/hyperlinkcolor" val="tx"/>
                    </a:ext>
                  </a:extLst>
                </a:hlinkClick>
              </a:rPr>
              <a:t>Xiong</a:t>
            </a:r>
            <a:r>
              <a:rPr lang="en-US" sz="1600"/>
              <a:t>. (2020). Explaining and Improving Model Behavior with k Nearest Neighbor Representations.</a:t>
            </a:r>
            <a:endParaRPr lang="en-US" sz="1600">
              <a:ea typeface="Cambria"/>
            </a:endParaRPr>
          </a:p>
        </p:txBody>
      </p:sp>
      <p:sp>
        <p:nvSpPr>
          <p:cNvPr id="4" name="TextBox 3">
            <a:extLst>
              <a:ext uri="{FF2B5EF4-FFF2-40B4-BE49-F238E27FC236}">
                <a16:creationId xmlns:a16="http://schemas.microsoft.com/office/drawing/2014/main" id="{D4E9AA1B-3B94-4312-8808-AA9FCE0CD131}"/>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extLst>
      <p:ext uri="{BB962C8B-B14F-4D97-AF65-F5344CB8AC3E}">
        <p14:creationId xmlns:p14="http://schemas.microsoft.com/office/powerpoint/2010/main" val="30527370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0517-066B-4FDF-A109-E3ADED114769}"/>
              </a:ext>
            </a:extLst>
          </p:cNvPr>
          <p:cNvSpPr>
            <a:spLocks noGrp="1"/>
          </p:cNvSpPr>
          <p:nvPr>
            <p:ph type="ctrTitle"/>
          </p:nvPr>
        </p:nvSpPr>
        <p:spPr>
          <a:xfrm>
            <a:off x="1036949" y="2693987"/>
            <a:ext cx="10363200" cy="1470025"/>
          </a:xfrm>
          <a:solidFill>
            <a:schemeClr val="accent2"/>
          </a:solidFill>
        </p:spPr>
        <p:txBody>
          <a:bodyPr>
            <a:normAutofit/>
          </a:bodyPr>
          <a:lstStyle/>
          <a:p>
            <a:r>
              <a:rPr lang="en-GB" sz="5400">
                <a:solidFill>
                  <a:schemeClr val="bg1"/>
                </a:solidFill>
              </a:rPr>
              <a:t>THANK YOU!</a:t>
            </a:r>
          </a:p>
        </p:txBody>
      </p:sp>
    </p:spTree>
    <p:extLst>
      <p:ext uri="{BB962C8B-B14F-4D97-AF65-F5344CB8AC3E}">
        <p14:creationId xmlns:p14="http://schemas.microsoft.com/office/powerpoint/2010/main" val="268748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t>IT 18113600 | Perera </a:t>
            </a:r>
            <a:r>
              <a:rPr lang="en-US" err="1"/>
              <a:t>g.y.n</a:t>
            </a: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006627" y="3719801"/>
            <a:ext cx="10363200" cy="384113"/>
          </a:xfrm>
        </p:spPr>
        <p:txBody>
          <a:bodyPr>
            <a:normAutofit lnSpcReduction="10000"/>
          </a:bodyPr>
          <a:lstStyle/>
          <a:p>
            <a:r>
              <a:rPr lang="en-US"/>
              <a:t>Data Science</a:t>
            </a:r>
          </a:p>
        </p:txBody>
      </p:sp>
      <p:pic>
        <p:nvPicPr>
          <p:cNvPr id="3" name="Picture 2" descr="A person wearing glasses&#10;&#10;Description automatically generated">
            <a:extLst>
              <a:ext uri="{FF2B5EF4-FFF2-40B4-BE49-F238E27FC236}">
                <a16:creationId xmlns:a16="http://schemas.microsoft.com/office/drawing/2014/main" id="{69FE408A-4C1B-4D72-9A27-C205601F0A19}"/>
              </a:ext>
            </a:extLst>
          </p:cNvPr>
          <p:cNvPicPr>
            <a:picLocks noChangeAspect="1"/>
          </p:cNvPicPr>
          <p:nvPr/>
        </p:nvPicPr>
        <p:blipFill rotWithShape="1">
          <a:blip r:embed="rId2">
            <a:extLst>
              <a:ext uri="{28A0092B-C50C-407E-A947-70E740481C1C}">
                <a14:useLocalDpi xmlns:a14="http://schemas.microsoft.com/office/drawing/2010/main" val="0"/>
              </a:ext>
            </a:extLst>
          </a:blip>
          <a:srcRect t="5801" r="8422"/>
          <a:stretch/>
        </p:blipFill>
        <p:spPr>
          <a:xfrm>
            <a:off x="10126133" y="106497"/>
            <a:ext cx="2027186" cy="2396170"/>
          </a:xfrm>
          <a:prstGeom prst="rect">
            <a:avLst/>
          </a:prstGeom>
          <a:ln>
            <a:solidFill>
              <a:schemeClr val="tx1"/>
            </a:solidFill>
          </a:ln>
        </p:spPr>
      </p:pic>
      <p:sp>
        <p:nvSpPr>
          <p:cNvPr id="7" name="TextBox 6">
            <a:extLst>
              <a:ext uri="{FF2B5EF4-FFF2-40B4-BE49-F238E27FC236}">
                <a16:creationId xmlns:a16="http://schemas.microsoft.com/office/drawing/2014/main" id="{77790C5F-42CE-4173-96C2-EC9D278F4E82}"/>
              </a:ext>
            </a:extLst>
          </p:cNvPr>
          <p:cNvSpPr txBox="1"/>
          <p:nvPr/>
        </p:nvSpPr>
        <p:spPr>
          <a:xfrm>
            <a:off x="2667000" y="6477000"/>
            <a:ext cx="5715000" cy="381000"/>
          </a:xfrm>
          <a:prstGeom prst="rect">
            <a:avLst/>
          </a:prstGeom>
          <a:solidFill>
            <a:schemeClr val="bg1"/>
          </a:solidFill>
        </p:spPr>
        <p:txBody>
          <a:bodyPr wrap="square" rtlCol="0">
            <a:spAutoFit/>
          </a:bodyPr>
          <a:lstStyle/>
          <a:p>
            <a:r>
              <a:rPr lang="en-GB" b="1"/>
              <a:t>IT18113600  |  Perera G.Y.N  |  2021-117</a:t>
            </a:r>
          </a:p>
        </p:txBody>
      </p:sp>
    </p:spTree>
    <p:extLst>
      <p:ext uri="{BB962C8B-B14F-4D97-AF65-F5344CB8AC3E}">
        <p14:creationId xmlns:p14="http://schemas.microsoft.com/office/powerpoint/2010/main" val="226914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93A3-3944-49D1-9EF3-034BA79595A0}"/>
              </a:ext>
            </a:extLst>
          </p:cNvPr>
          <p:cNvSpPr>
            <a:spLocks noGrp="1"/>
          </p:cNvSpPr>
          <p:nvPr>
            <p:ph type="title"/>
          </p:nvPr>
        </p:nvSpPr>
        <p:spPr/>
        <p:txBody>
          <a:bodyPr/>
          <a:lstStyle/>
          <a:p>
            <a:r>
              <a:rPr lang="en-GB"/>
              <a:t>Introduction</a:t>
            </a:r>
          </a:p>
        </p:txBody>
      </p:sp>
      <p:sp>
        <p:nvSpPr>
          <p:cNvPr id="4" name="TextBox 3">
            <a:extLst>
              <a:ext uri="{FF2B5EF4-FFF2-40B4-BE49-F238E27FC236}">
                <a16:creationId xmlns:a16="http://schemas.microsoft.com/office/drawing/2014/main" id="{0B6EE5CD-E0FE-47D2-8062-44F808EC94E6}"/>
              </a:ext>
            </a:extLst>
          </p:cNvPr>
          <p:cNvSpPr txBox="1"/>
          <p:nvPr/>
        </p:nvSpPr>
        <p:spPr>
          <a:xfrm>
            <a:off x="2667000" y="6477000"/>
            <a:ext cx="5867400" cy="381000"/>
          </a:xfrm>
          <a:prstGeom prst="rect">
            <a:avLst/>
          </a:prstGeom>
          <a:solidFill>
            <a:schemeClr val="bg1"/>
          </a:solidFill>
        </p:spPr>
        <p:txBody>
          <a:bodyPr wrap="square" rtlCol="0">
            <a:spAutoFit/>
          </a:bodyPr>
          <a:lstStyle/>
          <a:p>
            <a:r>
              <a:rPr lang="en-GB" b="1"/>
              <a:t>IT18113600  |  Perera G.Y.N  |  2021-117</a:t>
            </a:r>
          </a:p>
        </p:txBody>
      </p:sp>
    </p:spTree>
    <p:extLst>
      <p:ext uri="{BB962C8B-B14F-4D97-AF65-F5344CB8AC3E}">
        <p14:creationId xmlns:p14="http://schemas.microsoft.com/office/powerpoint/2010/main" val="322320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solidFill>
            <a:schemeClr val="accent2"/>
          </a:solidFill>
        </p:spPr>
        <p:txBody>
          <a:bodyPr>
            <a:normAutofit/>
          </a:bodyPr>
          <a:lstStyle/>
          <a:p>
            <a:r>
              <a:rPr lang="en-US" sz="4000">
                <a:solidFill>
                  <a:schemeClr val="bg1"/>
                </a:solidFill>
              </a:rPr>
              <a:t>BACKGROUND</a:t>
            </a:r>
          </a:p>
        </p:txBody>
      </p:sp>
      <p:sp>
        <p:nvSpPr>
          <p:cNvPr id="6" name="Text Placeholder 5">
            <a:extLst>
              <a:ext uri="{FF2B5EF4-FFF2-40B4-BE49-F238E27FC236}">
                <a16:creationId xmlns:a16="http://schemas.microsoft.com/office/drawing/2014/main" id="{1A53AEB1-B06A-4385-9D7D-63D45599F0F2}"/>
              </a:ext>
            </a:extLst>
          </p:cNvPr>
          <p:cNvSpPr>
            <a:spLocks noGrp="1"/>
          </p:cNvSpPr>
          <p:nvPr>
            <p:ph idx="1"/>
          </p:nvPr>
        </p:nvSpPr>
        <p:spPr/>
        <p:txBody>
          <a:bodyPr>
            <a:normAutofit fontScale="55000" lnSpcReduction="20000"/>
          </a:bodyPr>
          <a:lstStyle/>
          <a:p>
            <a:pPr>
              <a:lnSpc>
                <a:spcPct val="120000"/>
              </a:lnSpc>
            </a:pPr>
            <a:r>
              <a:rPr lang="en-US" sz="3600" dirty="0"/>
              <a:t>What is Support Vector Machine(SVM)?</a:t>
            </a:r>
          </a:p>
          <a:p>
            <a:pPr lvl="1">
              <a:lnSpc>
                <a:spcPct val="120000"/>
              </a:lnSpc>
            </a:pPr>
            <a:r>
              <a:rPr lang="en-US" sz="3600" dirty="0"/>
              <a:t>Support vector machine is a </a:t>
            </a:r>
            <a:r>
              <a:rPr lang="en-US" sz="3600" b="1" dirty="0">
                <a:solidFill>
                  <a:srgbClr val="0070C0"/>
                </a:solidFill>
              </a:rPr>
              <a:t>supervised learning model </a:t>
            </a:r>
            <a:r>
              <a:rPr lang="en-US" sz="3600" dirty="0"/>
              <a:t>which works well in practical situations and provides better accuracies.</a:t>
            </a:r>
          </a:p>
          <a:p>
            <a:pPr lvl="1">
              <a:lnSpc>
                <a:spcPct val="120000"/>
              </a:lnSpc>
            </a:pPr>
            <a:r>
              <a:rPr lang="en-US" sz="3600" dirty="0"/>
              <a:t>The model is mainly used for binary classification tasks</a:t>
            </a:r>
          </a:p>
          <a:p>
            <a:pPr lvl="1">
              <a:lnSpc>
                <a:spcPct val="120000"/>
              </a:lnSpc>
            </a:pPr>
            <a:r>
              <a:rPr lang="en-US" sz="3600" dirty="0"/>
              <a:t>SVM performs well with both linear and non-linear data using “Kernels”.</a:t>
            </a:r>
          </a:p>
          <a:p>
            <a:pPr lvl="1">
              <a:lnSpc>
                <a:spcPct val="120000"/>
              </a:lnSpc>
            </a:pPr>
            <a:endParaRPr lang="en-US" sz="3600" dirty="0"/>
          </a:p>
          <a:p>
            <a:pPr lvl="1">
              <a:lnSpc>
                <a:spcPct val="150000"/>
              </a:lnSpc>
            </a:pPr>
            <a:endParaRPr lang="en-US" sz="3600" dirty="0"/>
          </a:p>
          <a:p>
            <a:pPr lvl="1">
              <a:lnSpc>
                <a:spcPct val="150000"/>
              </a:lnSpc>
            </a:pPr>
            <a:endParaRPr lang="en-US" sz="3600" dirty="0"/>
          </a:p>
          <a:p>
            <a:pPr lvl="1">
              <a:lnSpc>
                <a:spcPct val="150000"/>
              </a:lnSpc>
            </a:pPr>
            <a:endParaRPr lang="en-US" sz="3600" dirty="0"/>
          </a:p>
          <a:p>
            <a:pPr lvl="1">
              <a:lnSpc>
                <a:spcPct val="150000"/>
              </a:lnSpc>
            </a:pPr>
            <a:endParaRPr lang="en-US" sz="3600" dirty="0"/>
          </a:p>
          <a:p>
            <a:pPr marL="457200" lvl="1" indent="0">
              <a:lnSpc>
                <a:spcPct val="150000"/>
              </a:lnSpc>
              <a:buNone/>
            </a:pPr>
            <a:endParaRPr lang="en-US" sz="3600" dirty="0"/>
          </a:p>
          <a:p>
            <a:pPr>
              <a:lnSpc>
                <a:spcPct val="150000"/>
              </a:lnSpc>
            </a:pPr>
            <a:r>
              <a:rPr lang="en-US" sz="4000" dirty="0"/>
              <a:t>Real World usages of SVM: Bioinformatics, Face detections, Text classifications etc</a:t>
            </a:r>
            <a:r>
              <a:rPr lang="en-US" sz="3600" dirty="0"/>
              <a:t>.</a:t>
            </a:r>
          </a:p>
          <a:p>
            <a:pPr marL="0" indent="0">
              <a:buNone/>
            </a:pPr>
            <a:endParaRPr lang="en-US" sz="2200" dirty="0"/>
          </a:p>
          <a:p>
            <a:pPr lvl="1"/>
            <a:endParaRPr lang="en-US" sz="1800" dirty="0"/>
          </a:p>
          <a:p>
            <a:pPr lvl="1"/>
            <a:endParaRPr lang="en-US" sz="1800" dirty="0"/>
          </a:p>
          <a:p>
            <a:pPr lvl="1"/>
            <a:endParaRPr lang="en-US" sz="1800" dirty="0"/>
          </a:p>
          <a:p>
            <a:pPr lvl="1"/>
            <a:endParaRPr lang="en-US" sz="1800" dirty="0"/>
          </a:p>
          <a:p>
            <a:pPr lvl="1"/>
            <a:endParaRPr lang="en-US" sz="1800" dirty="0"/>
          </a:p>
          <a:p>
            <a:pPr marL="0" indent="0">
              <a:buNone/>
            </a:pPr>
            <a:endParaRPr lang="en-US" sz="2200" dirty="0"/>
          </a:p>
        </p:txBody>
      </p:sp>
      <p:pic>
        <p:nvPicPr>
          <p:cNvPr id="3" name="Picture 2" descr="Chart&#10;&#10;Description automatically generated">
            <a:extLst>
              <a:ext uri="{FF2B5EF4-FFF2-40B4-BE49-F238E27FC236}">
                <a16:creationId xmlns:a16="http://schemas.microsoft.com/office/drawing/2014/main" id="{2F9FD5F6-8699-4379-9570-DED2A5BD02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971800"/>
            <a:ext cx="2757173" cy="2133600"/>
          </a:xfrm>
          <a:prstGeom prst="rect">
            <a:avLst/>
          </a:prstGeom>
        </p:spPr>
      </p:pic>
      <p:pic>
        <p:nvPicPr>
          <p:cNvPr id="7" name="Picture 6" descr="Chart, scatter chart&#10;&#10;Description automatically generated">
            <a:extLst>
              <a:ext uri="{FF2B5EF4-FFF2-40B4-BE49-F238E27FC236}">
                <a16:creationId xmlns:a16="http://schemas.microsoft.com/office/drawing/2014/main" id="{43056FE8-6A7E-4204-9C67-EEC3F5A14A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3992"/>
          <a:stretch/>
        </p:blipFill>
        <p:spPr>
          <a:xfrm>
            <a:off x="4551747" y="2971800"/>
            <a:ext cx="2470465" cy="2221178"/>
          </a:xfrm>
          <a:prstGeom prst="rect">
            <a:avLst/>
          </a:prstGeom>
        </p:spPr>
      </p:pic>
      <p:pic>
        <p:nvPicPr>
          <p:cNvPr id="9" name="Picture 8" descr="Chart, scatter chart&#10;&#10;Description automatically generated">
            <a:extLst>
              <a:ext uri="{FF2B5EF4-FFF2-40B4-BE49-F238E27FC236}">
                <a16:creationId xmlns:a16="http://schemas.microsoft.com/office/drawing/2014/main" id="{F76576DF-7A97-43CF-AA67-7D8F6EC091D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2462"/>
          <a:stretch/>
        </p:blipFill>
        <p:spPr>
          <a:xfrm>
            <a:off x="8248286" y="2972540"/>
            <a:ext cx="2514439" cy="2339222"/>
          </a:xfrm>
          <a:prstGeom prst="rect">
            <a:avLst/>
          </a:prstGeom>
        </p:spPr>
      </p:pic>
      <p:sp>
        <p:nvSpPr>
          <p:cNvPr id="10" name="TextBox 9">
            <a:extLst>
              <a:ext uri="{FF2B5EF4-FFF2-40B4-BE49-F238E27FC236}">
                <a16:creationId xmlns:a16="http://schemas.microsoft.com/office/drawing/2014/main" id="{C3032818-7605-4F5A-BAC4-1198EC5A8811}"/>
              </a:ext>
            </a:extLst>
          </p:cNvPr>
          <p:cNvSpPr txBox="1"/>
          <p:nvPr/>
        </p:nvSpPr>
        <p:spPr>
          <a:xfrm>
            <a:off x="1742474" y="5157873"/>
            <a:ext cx="1371600" cy="338554"/>
          </a:xfrm>
          <a:prstGeom prst="rect">
            <a:avLst/>
          </a:prstGeom>
          <a:noFill/>
        </p:spPr>
        <p:txBody>
          <a:bodyPr wrap="square" rtlCol="0">
            <a:spAutoFit/>
          </a:bodyPr>
          <a:lstStyle/>
          <a:p>
            <a:r>
              <a:rPr lang="en-GB" sz="1600"/>
              <a:t>Linear data</a:t>
            </a:r>
          </a:p>
        </p:txBody>
      </p:sp>
      <p:sp>
        <p:nvSpPr>
          <p:cNvPr id="11" name="TextBox 10">
            <a:extLst>
              <a:ext uri="{FF2B5EF4-FFF2-40B4-BE49-F238E27FC236}">
                <a16:creationId xmlns:a16="http://schemas.microsoft.com/office/drawing/2014/main" id="{A03C826E-9BCF-4B9D-BA1F-8A8F9F386F8A}"/>
              </a:ext>
            </a:extLst>
          </p:cNvPr>
          <p:cNvSpPr txBox="1"/>
          <p:nvPr/>
        </p:nvSpPr>
        <p:spPr>
          <a:xfrm>
            <a:off x="7022210" y="5157873"/>
            <a:ext cx="1740789" cy="338554"/>
          </a:xfrm>
          <a:prstGeom prst="rect">
            <a:avLst/>
          </a:prstGeom>
          <a:noFill/>
        </p:spPr>
        <p:txBody>
          <a:bodyPr wrap="square" rtlCol="0">
            <a:spAutoFit/>
          </a:bodyPr>
          <a:lstStyle/>
          <a:p>
            <a:r>
              <a:rPr lang="en-GB" sz="1600"/>
              <a:t>Non-linear data</a:t>
            </a:r>
          </a:p>
        </p:txBody>
      </p:sp>
      <p:sp>
        <p:nvSpPr>
          <p:cNvPr id="2" name="TextBox 1">
            <a:extLst>
              <a:ext uri="{FF2B5EF4-FFF2-40B4-BE49-F238E27FC236}">
                <a16:creationId xmlns:a16="http://schemas.microsoft.com/office/drawing/2014/main" id="{215207FD-B35D-4153-9399-0F72507376EE}"/>
              </a:ext>
            </a:extLst>
          </p:cNvPr>
          <p:cNvSpPr txBox="1"/>
          <p:nvPr/>
        </p:nvSpPr>
        <p:spPr>
          <a:xfrm>
            <a:off x="6553200" y="6293822"/>
            <a:ext cx="5638800" cy="246221"/>
          </a:xfrm>
          <a:prstGeom prst="rect">
            <a:avLst/>
          </a:prstGeom>
          <a:noFill/>
        </p:spPr>
        <p:txBody>
          <a:bodyPr wrap="square" rtlCol="0">
            <a:spAutoFit/>
          </a:bodyPr>
          <a:lstStyle/>
          <a:p>
            <a:r>
              <a:rPr lang="en-GB" sz="1000"/>
              <a:t>Images: https://towardsdatascience.com/https-medium-com-pupalerushikesh-svm-f4b42800e989</a:t>
            </a:r>
          </a:p>
        </p:txBody>
      </p:sp>
      <p:sp>
        <p:nvSpPr>
          <p:cNvPr id="17" name="TextBox 16">
            <a:extLst>
              <a:ext uri="{FF2B5EF4-FFF2-40B4-BE49-F238E27FC236}">
                <a16:creationId xmlns:a16="http://schemas.microsoft.com/office/drawing/2014/main" id="{97D0DE7D-C3B3-4CC4-AC42-CF0EC7DA52C2}"/>
              </a:ext>
            </a:extLst>
          </p:cNvPr>
          <p:cNvSpPr txBox="1"/>
          <p:nvPr/>
        </p:nvSpPr>
        <p:spPr>
          <a:xfrm>
            <a:off x="2667000" y="6477000"/>
            <a:ext cx="5410200" cy="381000"/>
          </a:xfrm>
          <a:prstGeom prst="rect">
            <a:avLst/>
          </a:prstGeom>
          <a:solidFill>
            <a:schemeClr val="bg1"/>
          </a:solidFill>
        </p:spPr>
        <p:txBody>
          <a:bodyPr wrap="square" rtlCol="0">
            <a:spAutoFit/>
          </a:bodyPr>
          <a:lstStyle/>
          <a:p>
            <a:r>
              <a:rPr lang="en-GB" b="1"/>
              <a:t>IT18113600  |  Perera G.Y.N  |  2021-117</a:t>
            </a:r>
          </a:p>
        </p:txBody>
      </p:sp>
    </p:spTree>
    <p:extLst>
      <p:ext uri="{BB962C8B-B14F-4D97-AF65-F5344CB8AC3E}">
        <p14:creationId xmlns:p14="http://schemas.microsoft.com/office/powerpoint/2010/main" val="4247120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5650-D4BD-4A0C-9E77-677CF27A2EC2}"/>
              </a:ext>
            </a:extLst>
          </p:cNvPr>
          <p:cNvSpPr>
            <a:spLocks noGrp="1"/>
          </p:cNvSpPr>
          <p:nvPr>
            <p:ph type="title"/>
          </p:nvPr>
        </p:nvSpPr>
        <p:spPr>
          <a:solidFill>
            <a:schemeClr val="accent2"/>
          </a:solidFill>
        </p:spPr>
        <p:txBody>
          <a:bodyPr>
            <a:normAutofit/>
          </a:bodyPr>
          <a:lstStyle/>
          <a:p>
            <a:r>
              <a:rPr lang="en-GB" sz="4000">
                <a:solidFill>
                  <a:schemeClr val="bg1"/>
                </a:solidFill>
              </a:rPr>
              <a:t>BACKGROUND cont.. </a:t>
            </a:r>
          </a:p>
        </p:txBody>
      </p:sp>
      <p:sp>
        <p:nvSpPr>
          <p:cNvPr id="3" name="Content Placeholder 2">
            <a:extLst>
              <a:ext uri="{FF2B5EF4-FFF2-40B4-BE49-F238E27FC236}">
                <a16:creationId xmlns:a16="http://schemas.microsoft.com/office/drawing/2014/main" id="{F763F9B8-CED4-47D2-8B19-00F16AE9CC15}"/>
              </a:ext>
            </a:extLst>
          </p:cNvPr>
          <p:cNvSpPr>
            <a:spLocks noGrp="1"/>
          </p:cNvSpPr>
          <p:nvPr>
            <p:ph idx="1"/>
          </p:nvPr>
        </p:nvSpPr>
        <p:spPr/>
        <p:txBody>
          <a:bodyPr/>
          <a:lstStyle/>
          <a:p>
            <a:pPr>
              <a:lnSpc>
                <a:spcPct val="160000"/>
              </a:lnSpc>
            </a:pPr>
            <a:r>
              <a:rPr lang="en-US" sz="2800" dirty="0"/>
              <a:t>How is the interpretability of the model?</a:t>
            </a:r>
          </a:p>
          <a:p>
            <a:pPr lvl="1">
              <a:lnSpc>
                <a:spcPct val="160000"/>
              </a:lnSpc>
            </a:pPr>
            <a:r>
              <a:rPr lang="en-US" sz="2400" dirty="0"/>
              <a:t>Unfortunately, it is a </a:t>
            </a:r>
            <a:r>
              <a:rPr lang="en-US" sz="2400" b="1" dirty="0">
                <a:solidFill>
                  <a:srgbClr val="FF0000"/>
                </a:solidFill>
              </a:rPr>
              <a:t>Black-box</a:t>
            </a:r>
            <a:r>
              <a:rPr lang="en-US" sz="2400" b="1" dirty="0">
                <a:solidFill>
                  <a:srgbClr val="C00000"/>
                </a:solidFill>
              </a:rPr>
              <a:t> </a:t>
            </a:r>
            <a:r>
              <a:rPr lang="en-US" sz="2400" dirty="0"/>
              <a:t>model[6].</a:t>
            </a:r>
          </a:p>
          <a:p>
            <a:pPr marL="0" indent="0">
              <a:buNone/>
            </a:pPr>
            <a:endParaRPr lang="en-GB" sz="2800" dirty="0"/>
          </a:p>
          <a:p>
            <a:r>
              <a:rPr lang="en-GB" sz="2800" dirty="0"/>
              <a:t>Do we need to care about it?</a:t>
            </a:r>
          </a:p>
          <a:p>
            <a:pPr lvl="1">
              <a:lnSpc>
                <a:spcPct val="150000"/>
              </a:lnSpc>
            </a:pPr>
            <a:r>
              <a:rPr lang="en-GB" sz="2400" dirty="0"/>
              <a:t>Model should have better </a:t>
            </a:r>
            <a:r>
              <a:rPr lang="en-US" sz="2400" dirty="0"/>
              <a:t>interpretability</a:t>
            </a:r>
            <a:r>
              <a:rPr lang="en-GB" sz="2400" dirty="0"/>
              <a:t>, if the usage is very critical</a:t>
            </a:r>
          </a:p>
          <a:p>
            <a:pPr lvl="1">
              <a:lnSpc>
                <a:spcPct val="150000"/>
              </a:lnSpc>
            </a:pPr>
            <a:r>
              <a:rPr lang="en-GB" sz="2400" dirty="0"/>
              <a:t>It must explain the relationship between inputs and outputs  </a:t>
            </a:r>
          </a:p>
          <a:p>
            <a:pPr marL="457200" lvl="1" indent="0">
              <a:lnSpc>
                <a:spcPct val="150000"/>
              </a:lnSpc>
              <a:buNone/>
            </a:pPr>
            <a:endParaRPr lang="en-GB" sz="2400" dirty="0"/>
          </a:p>
          <a:p>
            <a:pPr marL="457200" lvl="1" indent="0">
              <a:buNone/>
            </a:pPr>
            <a:endParaRPr lang="en-GB" sz="1600" dirty="0"/>
          </a:p>
        </p:txBody>
      </p:sp>
      <p:pic>
        <p:nvPicPr>
          <p:cNvPr id="5" name="Picture 4" descr="A picture containing graphical user interface&#10;&#10;Description automatically generated">
            <a:extLst>
              <a:ext uri="{FF2B5EF4-FFF2-40B4-BE49-F238E27FC236}">
                <a16:creationId xmlns:a16="http://schemas.microsoft.com/office/drawing/2014/main" id="{898619E5-FE36-4A8E-840B-EA95367B84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7600" y="1219200"/>
            <a:ext cx="2839255" cy="2057400"/>
          </a:xfrm>
          <a:prstGeom prst="rect">
            <a:avLst/>
          </a:prstGeom>
        </p:spPr>
      </p:pic>
      <p:sp>
        <p:nvSpPr>
          <p:cNvPr id="6" name="TextBox 5">
            <a:extLst>
              <a:ext uri="{FF2B5EF4-FFF2-40B4-BE49-F238E27FC236}">
                <a16:creationId xmlns:a16="http://schemas.microsoft.com/office/drawing/2014/main" id="{1F92233D-EABD-412E-A328-5CB5840CAF9A}"/>
              </a:ext>
            </a:extLst>
          </p:cNvPr>
          <p:cNvSpPr txBox="1"/>
          <p:nvPr/>
        </p:nvSpPr>
        <p:spPr>
          <a:xfrm>
            <a:off x="2667000" y="6477000"/>
            <a:ext cx="5410200" cy="381000"/>
          </a:xfrm>
          <a:prstGeom prst="rect">
            <a:avLst/>
          </a:prstGeom>
          <a:solidFill>
            <a:schemeClr val="bg1"/>
          </a:solidFill>
        </p:spPr>
        <p:txBody>
          <a:bodyPr wrap="square" rtlCol="0">
            <a:spAutoFit/>
          </a:bodyPr>
          <a:lstStyle/>
          <a:p>
            <a:r>
              <a:rPr lang="en-GB" b="1"/>
              <a:t>IT18113600  |  Perera G.Y.N  |  2021-117</a:t>
            </a:r>
          </a:p>
        </p:txBody>
      </p:sp>
    </p:spTree>
    <p:extLst>
      <p:ext uri="{BB962C8B-B14F-4D97-AF65-F5344CB8AC3E}">
        <p14:creationId xmlns:p14="http://schemas.microsoft.com/office/powerpoint/2010/main" val="195871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E084-3AEC-40B2-B203-DB75A5D8C9DC}"/>
              </a:ext>
            </a:extLst>
          </p:cNvPr>
          <p:cNvSpPr>
            <a:spLocks noGrp="1"/>
          </p:cNvSpPr>
          <p:nvPr>
            <p:ph type="title"/>
          </p:nvPr>
        </p:nvSpPr>
        <p:spPr>
          <a:solidFill>
            <a:schemeClr val="accent2"/>
          </a:solidFill>
        </p:spPr>
        <p:txBody>
          <a:bodyPr>
            <a:normAutofit/>
          </a:bodyPr>
          <a:lstStyle/>
          <a:p>
            <a:r>
              <a:rPr lang="en-GB" sz="4000">
                <a:solidFill>
                  <a:schemeClr val="bg1"/>
                </a:solidFill>
              </a:rPr>
              <a:t>BACKGROUND cont..</a:t>
            </a:r>
          </a:p>
        </p:txBody>
      </p:sp>
      <p:sp>
        <p:nvSpPr>
          <p:cNvPr id="3" name="Content Placeholder 2">
            <a:extLst>
              <a:ext uri="{FF2B5EF4-FFF2-40B4-BE49-F238E27FC236}">
                <a16:creationId xmlns:a16="http://schemas.microsoft.com/office/drawing/2014/main" id="{4AE2685F-38FB-4055-A95B-FE5CDBC23F28}"/>
              </a:ext>
            </a:extLst>
          </p:cNvPr>
          <p:cNvSpPr>
            <a:spLocks noGrp="1"/>
          </p:cNvSpPr>
          <p:nvPr>
            <p:ph idx="1"/>
          </p:nvPr>
        </p:nvSpPr>
        <p:spPr/>
        <p:txBody>
          <a:bodyPr>
            <a:normAutofit lnSpcReduction="10000"/>
          </a:bodyPr>
          <a:lstStyle/>
          <a:p>
            <a:r>
              <a:rPr lang="en-US" sz="2400"/>
              <a:t>What are the Counterfactual Explanations?</a:t>
            </a:r>
          </a:p>
          <a:p>
            <a:pPr marL="0" indent="0">
              <a:buNone/>
            </a:pPr>
            <a:endParaRPr lang="en-US" sz="2400"/>
          </a:p>
          <a:p>
            <a:pPr lvl="1"/>
            <a:r>
              <a:rPr lang="en-US" sz="2400"/>
              <a:t>To flip the prediction, what are the changes that need be done to the model features.</a:t>
            </a:r>
          </a:p>
          <a:p>
            <a:pPr marL="0" indent="0">
              <a:buNone/>
            </a:pPr>
            <a:r>
              <a:rPr lang="en-US" sz="2400"/>
              <a:t>	Ex:</a:t>
            </a:r>
          </a:p>
          <a:p>
            <a:pPr marL="0" indent="0">
              <a:buNone/>
            </a:pPr>
            <a:r>
              <a:rPr lang="en-US" sz="2400"/>
              <a:t>	</a:t>
            </a:r>
            <a:r>
              <a:rPr lang="en-US" sz="2400">
                <a:solidFill>
                  <a:srgbClr val="0070C0"/>
                </a:solidFill>
              </a:rPr>
              <a:t>“</a:t>
            </a:r>
            <a:r>
              <a:rPr lang="en-GB" sz="2400">
                <a:solidFill>
                  <a:srgbClr val="0070C0"/>
                </a:solidFill>
              </a:rPr>
              <a:t>you would have received the loan </a:t>
            </a:r>
          </a:p>
          <a:p>
            <a:pPr marL="0" indent="0">
              <a:buNone/>
            </a:pPr>
            <a:r>
              <a:rPr lang="en-GB" sz="2400">
                <a:solidFill>
                  <a:srgbClr val="0070C0"/>
                </a:solidFill>
              </a:rPr>
              <a:t>		if your income was higher by $10, 000”</a:t>
            </a:r>
            <a:endParaRPr lang="en-US" sz="2400">
              <a:solidFill>
                <a:srgbClr val="0070C0"/>
              </a:solidFill>
            </a:endParaRPr>
          </a:p>
          <a:p>
            <a:pPr marL="0" indent="0">
              <a:buNone/>
            </a:pPr>
            <a:r>
              <a:rPr lang="en-US" sz="2400"/>
              <a:t>	Feature: income</a:t>
            </a:r>
          </a:p>
          <a:p>
            <a:pPr marL="0" indent="0">
              <a:buNone/>
            </a:pPr>
            <a:r>
              <a:rPr lang="en-US" sz="2400"/>
              <a:t>	Counterfactual explanation: if income &gt; $10,000, </a:t>
            </a:r>
          </a:p>
          <a:p>
            <a:pPr marL="0" indent="0">
              <a:buNone/>
            </a:pPr>
            <a:r>
              <a:rPr lang="en-US" sz="2400"/>
              <a:t>				applicable for the loan</a:t>
            </a:r>
          </a:p>
          <a:p>
            <a:pPr marL="0" indent="0">
              <a:buNone/>
            </a:pPr>
            <a:endParaRPr lang="en-US" sz="2400"/>
          </a:p>
          <a:p>
            <a:pPr lvl="1"/>
            <a:r>
              <a:rPr lang="en-US" sz="2400"/>
              <a:t>Diverse Counterfactual Explanations (</a:t>
            </a:r>
            <a:r>
              <a:rPr lang="en-US" sz="2400" err="1"/>
              <a:t>DiCE</a:t>
            </a:r>
            <a:r>
              <a:rPr lang="en-US" sz="2400"/>
              <a:t>)[7] is a popular </a:t>
            </a:r>
          </a:p>
          <a:p>
            <a:pPr marL="457200" lvl="1" indent="0">
              <a:buNone/>
            </a:pPr>
            <a:r>
              <a:rPr lang="en-US" sz="2400"/>
              <a:t>counterfactual framework</a:t>
            </a:r>
          </a:p>
          <a:p>
            <a:endParaRPr lang="en-GB"/>
          </a:p>
        </p:txBody>
      </p:sp>
      <p:pic>
        <p:nvPicPr>
          <p:cNvPr id="4" name="Picture 3" descr="A picture containing text, vector graphics&#10;&#10;Description automatically generated">
            <a:extLst>
              <a:ext uri="{FF2B5EF4-FFF2-40B4-BE49-F238E27FC236}">
                <a16:creationId xmlns:a16="http://schemas.microsoft.com/office/drawing/2014/main" id="{0D7A9E85-FCE8-44B6-96D1-CBF25A3EDA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1628" y="2424404"/>
            <a:ext cx="3504191" cy="2438400"/>
          </a:xfrm>
          <a:prstGeom prst="rect">
            <a:avLst/>
          </a:prstGeom>
        </p:spPr>
      </p:pic>
      <p:sp>
        <p:nvSpPr>
          <p:cNvPr id="5" name="TextBox 4">
            <a:extLst>
              <a:ext uri="{FF2B5EF4-FFF2-40B4-BE49-F238E27FC236}">
                <a16:creationId xmlns:a16="http://schemas.microsoft.com/office/drawing/2014/main" id="{BE024887-B14B-4169-9CE4-E87EB756C16B}"/>
              </a:ext>
            </a:extLst>
          </p:cNvPr>
          <p:cNvSpPr txBox="1"/>
          <p:nvPr/>
        </p:nvSpPr>
        <p:spPr>
          <a:xfrm>
            <a:off x="2667000" y="6477000"/>
            <a:ext cx="5410200" cy="381000"/>
          </a:xfrm>
          <a:prstGeom prst="rect">
            <a:avLst/>
          </a:prstGeom>
          <a:solidFill>
            <a:schemeClr val="bg1"/>
          </a:solidFill>
        </p:spPr>
        <p:txBody>
          <a:bodyPr wrap="square" rtlCol="0">
            <a:spAutoFit/>
          </a:bodyPr>
          <a:lstStyle/>
          <a:p>
            <a:r>
              <a:rPr lang="en-GB" b="1"/>
              <a:t>IT18113600  |  Perera G.Y.N  |  2021-117</a:t>
            </a:r>
          </a:p>
        </p:txBody>
      </p:sp>
    </p:spTree>
    <p:extLst>
      <p:ext uri="{BB962C8B-B14F-4D97-AF65-F5344CB8AC3E}">
        <p14:creationId xmlns:p14="http://schemas.microsoft.com/office/powerpoint/2010/main" val="213633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7581-812E-4A5F-AE7E-6901D24B4698}"/>
              </a:ext>
            </a:extLst>
          </p:cNvPr>
          <p:cNvSpPr>
            <a:spLocks noGrp="1"/>
          </p:cNvSpPr>
          <p:nvPr>
            <p:ph type="title"/>
          </p:nvPr>
        </p:nvSpPr>
        <p:spPr>
          <a:solidFill>
            <a:schemeClr val="accent2"/>
          </a:solidFill>
        </p:spPr>
        <p:txBody>
          <a:bodyPr>
            <a:normAutofit/>
          </a:bodyPr>
          <a:lstStyle/>
          <a:p>
            <a:r>
              <a:rPr lang="en-GB" sz="4000" dirty="0">
                <a:solidFill>
                  <a:schemeClr val="bg1"/>
                </a:solidFill>
              </a:rPr>
              <a:t>RESEARCH </a:t>
            </a:r>
            <a:r>
              <a:rPr lang="en-GB" dirty="0">
                <a:solidFill>
                  <a:schemeClr val="bg1"/>
                </a:solidFill>
              </a:rPr>
              <a:t>QUESTION</a:t>
            </a:r>
            <a:endParaRPr lang="en-GB" sz="4000" dirty="0">
              <a:solidFill>
                <a:schemeClr val="bg1"/>
              </a:solidFill>
            </a:endParaRPr>
          </a:p>
        </p:txBody>
      </p:sp>
      <p:sp>
        <p:nvSpPr>
          <p:cNvPr id="3" name="Content Placeholder 2">
            <a:extLst>
              <a:ext uri="{FF2B5EF4-FFF2-40B4-BE49-F238E27FC236}">
                <a16:creationId xmlns:a16="http://schemas.microsoft.com/office/drawing/2014/main" id="{CE7355B5-170E-457A-AFD0-D9E6C6C2E2E9}"/>
              </a:ext>
            </a:extLst>
          </p:cNvPr>
          <p:cNvSpPr>
            <a:spLocks noGrp="1"/>
          </p:cNvSpPr>
          <p:nvPr>
            <p:ph idx="1"/>
          </p:nvPr>
        </p:nvSpPr>
        <p:spPr/>
        <p:txBody>
          <a:bodyPr/>
          <a:lstStyle/>
          <a:p>
            <a:pPr>
              <a:lnSpc>
                <a:spcPct val="120000"/>
              </a:lnSpc>
            </a:pPr>
            <a:r>
              <a:rPr lang="en-GB" sz="2800" dirty="0"/>
              <a:t>Existing methods mainly focusing on </a:t>
            </a:r>
            <a:r>
              <a:rPr lang="en-GB" sz="2800" b="1" dirty="0">
                <a:solidFill>
                  <a:srgbClr val="0070C0"/>
                </a:solidFill>
              </a:rPr>
              <a:t>binary predictions</a:t>
            </a:r>
          </a:p>
          <a:p>
            <a:pPr>
              <a:lnSpc>
                <a:spcPct val="120000"/>
              </a:lnSpc>
            </a:pPr>
            <a:r>
              <a:rPr lang="en-GB" sz="2800" dirty="0"/>
              <a:t>The approach has not been properly applied with multivalued classifications</a:t>
            </a:r>
          </a:p>
          <a:p>
            <a:pPr>
              <a:lnSpc>
                <a:spcPct val="120000"/>
              </a:lnSpc>
            </a:pPr>
            <a:r>
              <a:rPr lang="en-GB" sz="2800" dirty="0"/>
              <a:t>Counterfactual rule generations also have been done for binary predictions only</a:t>
            </a:r>
          </a:p>
          <a:p>
            <a:pPr>
              <a:lnSpc>
                <a:spcPct val="120000"/>
              </a:lnSpc>
            </a:pPr>
            <a:r>
              <a:rPr lang="en-GB" sz="2800" dirty="0"/>
              <a:t>Final outcomes are not properly visualized</a:t>
            </a:r>
          </a:p>
          <a:p>
            <a:endParaRPr lang="en-GB" dirty="0"/>
          </a:p>
        </p:txBody>
      </p:sp>
      <p:pic>
        <p:nvPicPr>
          <p:cNvPr id="5" name="Picture 4">
            <a:extLst>
              <a:ext uri="{FF2B5EF4-FFF2-40B4-BE49-F238E27FC236}">
                <a16:creationId xmlns:a16="http://schemas.microsoft.com/office/drawing/2014/main" id="{F773F535-F228-4B5A-BB59-8E69043A8E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7041" y="3576110"/>
            <a:ext cx="3750405" cy="2642272"/>
          </a:xfrm>
          <a:prstGeom prst="rect">
            <a:avLst/>
          </a:prstGeom>
        </p:spPr>
      </p:pic>
      <p:sp>
        <p:nvSpPr>
          <p:cNvPr id="15" name="TextBox 14">
            <a:extLst>
              <a:ext uri="{FF2B5EF4-FFF2-40B4-BE49-F238E27FC236}">
                <a16:creationId xmlns:a16="http://schemas.microsoft.com/office/drawing/2014/main" id="{C9CFB504-A977-423D-AB33-CC8D49112A61}"/>
              </a:ext>
            </a:extLst>
          </p:cNvPr>
          <p:cNvSpPr txBox="1"/>
          <p:nvPr/>
        </p:nvSpPr>
        <p:spPr>
          <a:xfrm>
            <a:off x="2667000" y="6477000"/>
            <a:ext cx="5410200" cy="381000"/>
          </a:xfrm>
          <a:prstGeom prst="rect">
            <a:avLst/>
          </a:prstGeom>
          <a:solidFill>
            <a:schemeClr val="bg1"/>
          </a:solidFill>
        </p:spPr>
        <p:txBody>
          <a:bodyPr wrap="square" rtlCol="0">
            <a:spAutoFit/>
          </a:bodyPr>
          <a:lstStyle/>
          <a:p>
            <a:r>
              <a:rPr lang="en-GB" b="1"/>
              <a:t>IT18113600  |  Perera G.Y.N  |  2021-117</a:t>
            </a:r>
          </a:p>
        </p:txBody>
      </p:sp>
    </p:spTree>
    <p:extLst>
      <p:ext uri="{BB962C8B-B14F-4D97-AF65-F5344CB8AC3E}">
        <p14:creationId xmlns:p14="http://schemas.microsoft.com/office/powerpoint/2010/main" val="2783351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F213-DE71-40C4-9087-9201E7249404}"/>
              </a:ext>
            </a:extLst>
          </p:cNvPr>
          <p:cNvSpPr>
            <a:spLocks noGrp="1"/>
          </p:cNvSpPr>
          <p:nvPr>
            <p:ph type="title"/>
          </p:nvPr>
        </p:nvSpPr>
        <p:spPr>
          <a:xfrm>
            <a:off x="304800" y="304800"/>
            <a:ext cx="11684000" cy="792162"/>
          </a:xfrm>
          <a:solidFill>
            <a:schemeClr val="accent2"/>
          </a:solidFill>
        </p:spPr>
        <p:txBody>
          <a:bodyPr anchor="ctr">
            <a:normAutofit/>
          </a:bodyPr>
          <a:lstStyle/>
          <a:p>
            <a:r>
              <a:rPr lang="en-GB" sz="4000">
                <a:solidFill>
                  <a:schemeClr val="bg1"/>
                </a:solidFill>
              </a:rPr>
              <a:t>OBJECTIVES</a:t>
            </a:r>
          </a:p>
        </p:txBody>
      </p:sp>
      <p:graphicFrame>
        <p:nvGraphicFramePr>
          <p:cNvPr id="15" name="Content Placeholder 6">
            <a:extLst>
              <a:ext uri="{FF2B5EF4-FFF2-40B4-BE49-F238E27FC236}">
                <a16:creationId xmlns:a16="http://schemas.microsoft.com/office/drawing/2014/main" id="{7626E418-E2C7-490F-B019-5347A38F009A}"/>
              </a:ext>
            </a:extLst>
          </p:cNvPr>
          <p:cNvGraphicFramePr>
            <a:graphicFrameLocks noGrp="1"/>
          </p:cNvGraphicFramePr>
          <p:nvPr>
            <p:ph idx="1"/>
            <p:extLst>
              <p:ext uri="{D42A27DB-BD31-4B8C-83A1-F6EECF244321}">
                <p14:modId xmlns:p14="http://schemas.microsoft.com/office/powerpoint/2010/main" val="2751302211"/>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02C900AA-5A96-4E1A-8161-6B3FACC915A6}"/>
              </a:ext>
            </a:extLst>
          </p:cNvPr>
          <p:cNvSpPr txBox="1"/>
          <p:nvPr/>
        </p:nvSpPr>
        <p:spPr>
          <a:xfrm>
            <a:off x="2667000" y="6477000"/>
            <a:ext cx="5410200" cy="381000"/>
          </a:xfrm>
          <a:prstGeom prst="rect">
            <a:avLst/>
          </a:prstGeom>
          <a:solidFill>
            <a:schemeClr val="bg1"/>
          </a:solidFill>
        </p:spPr>
        <p:txBody>
          <a:bodyPr wrap="square" rtlCol="0">
            <a:spAutoFit/>
          </a:bodyPr>
          <a:lstStyle/>
          <a:p>
            <a:r>
              <a:rPr lang="en-GB" b="1"/>
              <a:t>IT18113600  |  Perera G.Y.N  |  2021-117</a:t>
            </a:r>
          </a:p>
        </p:txBody>
      </p:sp>
    </p:spTree>
    <p:extLst>
      <p:ext uri="{BB962C8B-B14F-4D97-AF65-F5344CB8AC3E}">
        <p14:creationId xmlns:p14="http://schemas.microsoft.com/office/powerpoint/2010/main" val="2248743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a:t>Research Methodology</a:t>
            </a:r>
          </a:p>
        </p:txBody>
      </p:sp>
      <p:pic>
        <p:nvPicPr>
          <p:cNvPr id="5" name="Picture 4">
            <a:extLst>
              <a:ext uri="{FF2B5EF4-FFF2-40B4-BE49-F238E27FC236}">
                <a16:creationId xmlns:a16="http://schemas.microsoft.com/office/drawing/2014/main" id="{8F5D0025-263B-4AE8-A42C-3E1D309E8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3867" y="2345941"/>
            <a:ext cx="2802251" cy="1903651"/>
          </a:xfrm>
          <a:prstGeom prst="rect">
            <a:avLst/>
          </a:prstGeom>
        </p:spPr>
      </p:pic>
      <p:sp>
        <p:nvSpPr>
          <p:cNvPr id="7" name="TextBox 6">
            <a:extLst>
              <a:ext uri="{FF2B5EF4-FFF2-40B4-BE49-F238E27FC236}">
                <a16:creationId xmlns:a16="http://schemas.microsoft.com/office/drawing/2014/main" id="{943BFBFC-4AA1-4F4F-AF72-E2CEB041FD0A}"/>
              </a:ext>
            </a:extLst>
          </p:cNvPr>
          <p:cNvSpPr txBox="1"/>
          <p:nvPr/>
        </p:nvSpPr>
        <p:spPr>
          <a:xfrm>
            <a:off x="2667000" y="6477000"/>
            <a:ext cx="5410200" cy="381000"/>
          </a:xfrm>
          <a:prstGeom prst="rect">
            <a:avLst/>
          </a:prstGeom>
          <a:solidFill>
            <a:schemeClr val="bg1"/>
          </a:solidFill>
        </p:spPr>
        <p:txBody>
          <a:bodyPr wrap="square" rtlCol="0">
            <a:spAutoFit/>
          </a:bodyPr>
          <a:lstStyle/>
          <a:p>
            <a:r>
              <a:rPr lang="en-GB" b="1"/>
              <a:t>IT18113600  |  Perera G.Y.N  |  2021-117</a:t>
            </a:r>
          </a:p>
        </p:txBody>
      </p:sp>
    </p:spTree>
    <p:extLst>
      <p:ext uri="{BB962C8B-B14F-4D97-AF65-F5344CB8AC3E}">
        <p14:creationId xmlns:p14="http://schemas.microsoft.com/office/powerpoint/2010/main" val="2747844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FA3-A624-4C74-9E11-3B82A554C1BF}"/>
              </a:ext>
            </a:extLst>
          </p:cNvPr>
          <p:cNvSpPr>
            <a:spLocks noGrp="1"/>
          </p:cNvSpPr>
          <p:nvPr>
            <p:ph type="title"/>
          </p:nvPr>
        </p:nvSpPr>
        <p:spPr>
          <a:xfrm>
            <a:off x="304800" y="304800"/>
            <a:ext cx="11684000" cy="792162"/>
          </a:xfrm>
          <a:solidFill>
            <a:schemeClr val="accent2"/>
          </a:solidFill>
        </p:spPr>
        <p:txBody>
          <a:bodyPr anchor="ctr">
            <a:normAutofit/>
          </a:bodyPr>
          <a:lstStyle/>
          <a:p>
            <a:r>
              <a:rPr lang="en-GB" sz="4000" dirty="0">
                <a:solidFill>
                  <a:schemeClr val="bg1"/>
                </a:solidFill>
              </a:rPr>
              <a:t>SYSTEM OVERVIEW DIAGRAM</a:t>
            </a:r>
          </a:p>
        </p:txBody>
      </p:sp>
      <p:pic>
        <p:nvPicPr>
          <p:cNvPr id="21" name="Content Placeholder 20" descr="Diagram&#10;&#10;Description automatically generated">
            <a:extLst>
              <a:ext uri="{FF2B5EF4-FFF2-40B4-BE49-F238E27FC236}">
                <a16:creationId xmlns:a16="http://schemas.microsoft.com/office/drawing/2014/main" id="{DA5F6B29-87D9-4655-936B-93F0170920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4420" y="1143000"/>
            <a:ext cx="8224759" cy="5181600"/>
          </a:xfrm>
          <a:noFill/>
        </p:spPr>
      </p:pic>
      <p:sp>
        <p:nvSpPr>
          <p:cNvPr id="22" name="TextBox 21">
            <a:extLst>
              <a:ext uri="{FF2B5EF4-FFF2-40B4-BE49-F238E27FC236}">
                <a16:creationId xmlns:a16="http://schemas.microsoft.com/office/drawing/2014/main" id="{F047BDCF-661C-42C9-A30F-7E80DF6E48AF}"/>
              </a:ext>
            </a:extLst>
          </p:cNvPr>
          <p:cNvSpPr txBox="1"/>
          <p:nvPr/>
        </p:nvSpPr>
        <p:spPr>
          <a:xfrm>
            <a:off x="2667000" y="6477000"/>
            <a:ext cx="5410200" cy="381000"/>
          </a:xfrm>
          <a:prstGeom prst="rect">
            <a:avLst/>
          </a:prstGeom>
          <a:solidFill>
            <a:schemeClr val="bg1"/>
          </a:solidFill>
        </p:spPr>
        <p:txBody>
          <a:bodyPr wrap="square" rtlCol="0">
            <a:spAutoFit/>
          </a:bodyPr>
          <a:lstStyle/>
          <a:p>
            <a:r>
              <a:rPr lang="en-GB" b="1"/>
              <a:t>IT18113600  |  Perera G.Y.N  |  2021-117</a:t>
            </a:r>
          </a:p>
        </p:txBody>
      </p:sp>
      <p:sp>
        <p:nvSpPr>
          <p:cNvPr id="23" name="TextBox 22">
            <a:extLst>
              <a:ext uri="{FF2B5EF4-FFF2-40B4-BE49-F238E27FC236}">
                <a16:creationId xmlns:a16="http://schemas.microsoft.com/office/drawing/2014/main" id="{67AC8BD3-9360-42AD-B507-5628CA07F583}"/>
              </a:ext>
            </a:extLst>
          </p:cNvPr>
          <p:cNvSpPr txBox="1"/>
          <p:nvPr/>
        </p:nvSpPr>
        <p:spPr>
          <a:xfrm>
            <a:off x="2667000" y="6467061"/>
            <a:ext cx="5410200" cy="381000"/>
          </a:xfrm>
          <a:prstGeom prst="rect">
            <a:avLst/>
          </a:prstGeom>
          <a:solidFill>
            <a:schemeClr val="bg1"/>
          </a:solidFill>
        </p:spPr>
        <p:txBody>
          <a:bodyPr wrap="square" rtlCol="0">
            <a:spAutoFit/>
          </a:bodyPr>
          <a:lstStyle/>
          <a:p>
            <a:r>
              <a:rPr lang="en-GB" b="1" dirty="0"/>
              <a:t>IT18113600  |  Perera G.Y.N  |  2021-117</a:t>
            </a:r>
          </a:p>
        </p:txBody>
      </p:sp>
    </p:spTree>
    <p:extLst>
      <p:ext uri="{BB962C8B-B14F-4D97-AF65-F5344CB8AC3E}">
        <p14:creationId xmlns:p14="http://schemas.microsoft.com/office/powerpoint/2010/main" val="2867947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D4BA-4E97-4305-A289-2F87E88C9C97}"/>
              </a:ext>
            </a:extLst>
          </p:cNvPr>
          <p:cNvSpPr>
            <a:spLocks noGrp="1"/>
          </p:cNvSpPr>
          <p:nvPr>
            <p:ph type="title"/>
          </p:nvPr>
        </p:nvSpPr>
        <p:spPr>
          <a:solidFill>
            <a:schemeClr val="accent2"/>
          </a:solidFill>
        </p:spPr>
        <p:txBody>
          <a:bodyPr>
            <a:normAutofit/>
          </a:bodyPr>
          <a:lstStyle/>
          <a:p>
            <a:r>
              <a:rPr lang="en-US" sz="4000">
                <a:solidFill>
                  <a:schemeClr val="bg1"/>
                </a:solidFill>
              </a:rPr>
              <a:t>INTRODUCTION</a:t>
            </a:r>
          </a:p>
        </p:txBody>
      </p:sp>
      <p:sp>
        <p:nvSpPr>
          <p:cNvPr id="6" name="Content Placeholder 5">
            <a:extLst>
              <a:ext uri="{FF2B5EF4-FFF2-40B4-BE49-F238E27FC236}">
                <a16:creationId xmlns:a16="http://schemas.microsoft.com/office/drawing/2014/main" id="{3D640CC4-D019-4FE5-9BB7-216EF8266D50}"/>
              </a:ext>
            </a:extLst>
          </p:cNvPr>
          <p:cNvSpPr>
            <a:spLocks noGrp="1"/>
          </p:cNvSpPr>
          <p:nvPr>
            <p:ph idx="1"/>
          </p:nvPr>
        </p:nvSpPr>
        <p:spPr>
          <a:xfrm>
            <a:off x="304800" y="1315616"/>
            <a:ext cx="11684000" cy="5008984"/>
          </a:xfrm>
        </p:spPr>
        <p:txBody>
          <a:bodyPr vert="horz" lIns="91440" tIns="45720" rIns="91440" bIns="45720" rtlCol="0" anchor="t">
            <a:normAutofit/>
          </a:bodyPr>
          <a:lstStyle/>
          <a:p>
            <a:r>
              <a:rPr lang="en-US" sz="2800"/>
              <a:t>What is </a:t>
            </a:r>
            <a:r>
              <a:rPr lang="en-US" sz="2800" b="1">
                <a:solidFill>
                  <a:schemeClr val="accent1">
                    <a:lumMod val="75000"/>
                  </a:schemeClr>
                </a:solidFill>
              </a:rPr>
              <a:t>‘Interpretable Machine Learning’ </a:t>
            </a:r>
            <a:r>
              <a:rPr lang="en-US" sz="2800"/>
              <a:t> &amp;</a:t>
            </a:r>
            <a:r>
              <a:rPr lang="en-US" sz="2800" b="1">
                <a:solidFill>
                  <a:schemeClr val="accent1">
                    <a:lumMod val="75000"/>
                  </a:schemeClr>
                </a:solidFill>
              </a:rPr>
              <a:t> Why </a:t>
            </a:r>
            <a:r>
              <a:rPr lang="en-US" sz="2800"/>
              <a:t>we need it?</a:t>
            </a:r>
          </a:p>
          <a:p>
            <a:pPr lvl="1"/>
            <a:r>
              <a:rPr lang="en-US" sz="2400"/>
              <a:t>Providing explanations for algorithmic decisions </a:t>
            </a:r>
          </a:p>
          <a:p>
            <a:pPr lvl="1"/>
            <a:r>
              <a:rPr lang="en-US" sz="2400"/>
              <a:t> to improve the reliability of algorithmic decisions </a:t>
            </a:r>
          </a:p>
          <a:p>
            <a:pPr marL="457200" lvl="1" indent="0">
              <a:buNone/>
            </a:pPr>
            <a:r>
              <a:rPr lang="en-US"/>
              <a:t> </a:t>
            </a:r>
          </a:p>
        </p:txBody>
      </p:sp>
      <p:pic>
        <p:nvPicPr>
          <p:cNvPr id="10" name="Picture 9">
            <a:extLst>
              <a:ext uri="{FF2B5EF4-FFF2-40B4-BE49-F238E27FC236}">
                <a16:creationId xmlns:a16="http://schemas.microsoft.com/office/drawing/2014/main" id="{F359DDF9-11DB-4654-B0D3-85DDC9BF3EEF}"/>
              </a:ext>
            </a:extLst>
          </p:cNvPr>
          <p:cNvPicPr>
            <a:picLocks noChangeAspect="1"/>
          </p:cNvPicPr>
          <p:nvPr/>
        </p:nvPicPr>
        <p:blipFill rotWithShape="1">
          <a:blip r:embed="rId2">
            <a:extLst>
              <a:ext uri="{28A0092B-C50C-407E-A947-70E740481C1C}">
                <a14:useLocalDpi xmlns:a14="http://schemas.microsoft.com/office/drawing/2010/main" val="0"/>
              </a:ext>
            </a:extLst>
          </a:blip>
          <a:srcRect l="9604" t="6460" r="6667" b="8919"/>
          <a:stretch/>
        </p:blipFill>
        <p:spPr>
          <a:xfrm>
            <a:off x="3498980" y="3715714"/>
            <a:ext cx="4609322" cy="2608886"/>
          </a:xfrm>
          <a:prstGeom prst="rect">
            <a:avLst/>
          </a:prstGeom>
        </p:spPr>
      </p:pic>
      <p:sp>
        <p:nvSpPr>
          <p:cNvPr id="11" name="Speech Bubble: Oval 10">
            <a:extLst>
              <a:ext uri="{FF2B5EF4-FFF2-40B4-BE49-F238E27FC236}">
                <a16:creationId xmlns:a16="http://schemas.microsoft.com/office/drawing/2014/main" id="{67F46831-C04B-4163-B7E1-CA36101F4597}"/>
              </a:ext>
            </a:extLst>
          </p:cNvPr>
          <p:cNvSpPr/>
          <p:nvPr/>
        </p:nvSpPr>
        <p:spPr>
          <a:xfrm>
            <a:off x="1147664" y="3281475"/>
            <a:ext cx="2563847" cy="1471856"/>
          </a:xfrm>
          <a:prstGeom prst="wedgeEllipseCallout">
            <a:avLst>
              <a:gd name="adj1" fmla="val 60919"/>
              <a:gd name="adj2" fmla="val 3081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endParaRPr>
          </a:p>
          <a:p>
            <a:pPr algn="ctr"/>
            <a:r>
              <a:rPr lang="en-US" b="1">
                <a:solidFill>
                  <a:schemeClr val="tx1"/>
                </a:solidFill>
              </a:rPr>
              <a:t>Why</a:t>
            </a:r>
            <a:r>
              <a:rPr lang="en-US">
                <a:solidFill>
                  <a:schemeClr val="tx1"/>
                </a:solidFill>
              </a:rPr>
              <a:t> certain decisions/ predictions have been made ?</a:t>
            </a:r>
          </a:p>
          <a:p>
            <a:pPr algn="ctr"/>
            <a:endParaRPr lang="en-US"/>
          </a:p>
        </p:txBody>
      </p:sp>
      <p:pic>
        <p:nvPicPr>
          <p:cNvPr id="13" name="Picture 12">
            <a:extLst>
              <a:ext uri="{FF2B5EF4-FFF2-40B4-BE49-F238E27FC236}">
                <a16:creationId xmlns:a16="http://schemas.microsoft.com/office/drawing/2014/main" id="{09A52836-2505-4117-BE78-80B40043E62E}"/>
              </a:ext>
            </a:extLst>
          </p:cNvPr>
          <p:cNvPicPr>
            <a:picLocks noChangeAspect="1"/>
          </p:cNvPicPr>
          <p:nvPr/>
        </p:nvPicPr>
        <p:blipFill rotWithShape="1">
          <a:blip r:embed="rId3">
            <a:extLst>
              <a:ext uri="{28A0092B-C50C-407E-A947-70E740481C1C}">
                <a14:useLocalDpi xmlns:a14="http://schemas.microsoft.com/office/drawing/2010/main" val="0"/>
              </a:ext>
            </a:extLst>
          </a:blip>
          <a:srcRect l="34749" t="7902" r="8552"/>
          <a:stretch/>
        </p:blipFill>
        <p:spPr>
          <a:xfrm>
            <a:off x="7941251" y="3281475"/>
            <a:ext cx="2885796" cy="3261779"/>
          </a:xfrm>
          <a:prstGeom prst="rect">
            <a:avLst/>
          </a:prstGeom>
        </p:spPr>
      </p:pic>
      <p:sp>
        <p:nvSpPr>
          <p:cNvPr id="14" name="Speech Bubble: Oval 13">
            <a:extLst>
              <a:ext uri="{FF2B5EF4-FFF2-40B4-BE49-F238E27FC236}">
                <a16:creationId xmlns:a16="http://schemas.microsoft.com/office/drawing/2014/main" id="{CAFBF3B7-508F-4AE4-AF5B-5BC7052AE421}"/>
              </a:ext>
            </a:extLst>
          </p:cNvPr>
          <p:cNvSpPr/>
          <p:nvPr/>
        </p:nvSpPr>
        <p:spPr>
          <a:xfrm>
            <a:off x="8919317" y="2245289"/>
            <a:ext cx="3013788" cy="1471856"/>
          </a:xfrm>
          <a:prstGeom prst="wedgeEllipseCallout">
            <a:avLst>
              <a:gd name="adj1" fmla="val -17245"/>
              <a:gd name="adj2" fmla="val 7138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a:p>
            <a:pPr algn="ctr"/>
            <a:r>
              <a:rPr lang="en-US" b="1">
                <a:solidFill>
                  <a:schemeClr val="tx1"/>
                </a:solidFill>
              </a:rPr>
              <a:t>Can we trust </a:t>
            </a:r>
            <a:r>
              <a:rPr lang="en-US">
                <a:solidFill>
                  <a:schemeClr val="tx1"/>
                </a:solidFill>
              </a:rPr>
              <a:t>a </a:t>
            </a:r>
            <a:r>
              <a:rPr lang="en-US" b="1">
                <a:solidFill>
                  <a:schemeClr val="tx1"/>
                </a:solidFill>
              </a:rPr>
              <a:t>Decision</a:t>
            </a:r>
            <a:r>
              <a:rPr lang="en-US">
                <a:solidFill>
                  <a:schemeClr val="tx1"/>
                </a:solidFill>
              </a:rPr>
              <a:t> made by a machine </a:t>
            </a:r>
            <a:r>
              <a:rPr lang="en-US" b="1">
                <a:solidFill>
                  <a:schemeClr val="tx1"/>
                </a:solidFill>
              </a:rPr>
              <a:t>without</a:t>
            </a:r>
            <a:r>
              <a:rPr lang="en-US">
                <a:solidFill>
                  <a:schemeClr val="tx1"/>
                </a:solidFill>
              </a:rPr>
              <a:t> </a:t>
            </a:r>
            <a:r>
              <a:rPr lang="en-US" b="1">
                <a:solidFill>
                  <a:schemeClr val="tx1"/>
                </a:solidFill>
              </a:rPr>
              <a:t>Explanation</a:t>
            </a:r>
            <a:r>
              <a:rPr lang="en-US">
                <a:solidFill>
                  <a:schemeClr val="tx1"/>
                </a:solidFill>
              </a:rPr>
              <a:t>?</a:t>
            </a:r>
          </a:p>
          <a:p>
            <a:pPr algn="ctr"/>
            <a:endParaRPr lang="en-US"/>
          </a:p>
        </p:txBody>
      </p:sp>
      <p:sp>
        <p:nvSpPr>
          <p:cNvPr id="9" name="TextBox 8">
            <a:extLst>
              <a:ext uri="{FF2B5EF4-FFF2-40B4-BE49-F238E27FC236}">
                <a16:creationId xmlns:a16="http://schemas.microsoft.com/office/drawing/2014/main" id="{977146F6-365C-4F12-8E5A-14C72490B4A6}"/>
              </a:ext>
            </a:extLst>
          </p:cNvPr>
          <p:cNvSpPr txBox="1"/>
          <p:nvPr/>
        </p:nvSpPr>
        <p:spPr>
          <a:xfrm>
            <a:off x="2667000" y="6477000"/>
            <a:ext cx="5410200" cy="381000"/>
          </a:xfrm>
          <a:prstGeom prst="rect">
            <a:avLst/>
          </a:prstGeom>
          <a:solidFill>
            <a:schemeClr val="bg1"/>
          </a:solidFill>
        </p:spPr>
        <p:txBody>
          <a:bodyPr wrap="square" rtlCol="0">
            <a:spAutoFit/>
          </a:bodyPr>
          <a:lstStyle/>
          <a:p>
            <a:endParaRPr lang="en-GB" b="1"/>
          </a:p>
        </p:txBody>
      </p:sp>
      <p:sp>
        <p:nvSpPr>
          <p:cNvPr id="12" name="TextBox 11">
            <a:extLst>
              <a:ext uri="{FF2B5EF4-FFF2-40B4-BE49-F238E27FC236}">
                <a16:creationId xmlns:a16="http://schemas.microsoft.com/office/drawing/2014/main" id="{EF57BE0C-BBE6-46B3-9EB0-1581D1C710E7}"/>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extLst>
      <p:ext uri="{BB962C8B-B14F-4D97-AF65-F5344CB8AC3E}">
        <p14:creationId xmlns:p14="http://schemas.microsoft.com/office/powerpoint/2010/main" val="242037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5FD2B-8A3E-4249-974A-44B74EED01B6}"/>
              </a:ext>
            </a:extLst>
          </p:cNvPr>
          <p:cNvSpPr>
            <a:spLocks noGrp="1"/>
          </p:cNvSpPr>
          <p:nvPr>
            <p:ph type="title"/>
          </p:nvPr>
        </p:nvSpPr>
        <p:spPr>
          <a:solidFill>
            <a:schemeClr val="accent2"/>
          </a:solidFill>
        </p:spPr>
        <p:txBody>
          <a:bodyPr>
            <a:normAutofit/>
          </a:bodyPr>
          <a:lstStyle/>
          <a:p>
            <a:r>
              <a:rPr lang="en-GB" sz="4000" dirty="0">
                <a:solidFill>
                  <a:schemeClr val="bg1"/>
                </a:solidFill>
              </a:rPr>
              <a:t>METHODOLOGY </a:t>
            </a:r>
            <a:r>
              <a:rPr lang="en-GB" sz="4000" dirty="0" err="1">
                <a:solidFill>
                  <a:schemeClr val="bg1"/>
                </a:solidFill>
              </a:rPr>
              <a:t>contd</a:t>
            </a:r>
            <a:r>
              <a:rPr lang="en-GB" sz="4000" dirty="0">
                <a:solidFill>
                  <a:schemeClr val="bg1"/>
                </a:solidFill>
              </a:rPr>
              <a:t>…</a:t>
            </a:r>
          </a:p>
        </p:txBody>
      </p:sp>
      <p:pic>
        <p:nvPicPr>
          <p:cNvPr id="4" name="Content Placeholder 4" descr="Table&#10;&#10;Description automatically generated">
            <a:extLst>
              <a:ext uri="{FF2B5EF4-FFF2-40B4-BE49-F238E27FC236}">
                <a16:creationId xmlns:a16="http://schemas.microsoft.com/office/drawing/2014/main" id="{4E8CE95E-80CA-4CE3-B7B6-5081E38B4F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855" y="1668318"/>
            <a:ext cx="5477145" cy="2434287"/>
          </a:xfrm>
          <a:prstGeom prst="rect">
            <a:avLst/>
          </a:prstGeom>
        </p:spPr>
      </p:pic>
      <p:pic>
        <p:nvPicPr>
          <p:cNvPr id="5" name="Content Placeholder 4" descr="Table&#10;&#10;Description automatically generated">
            <a:extLst>
              <a:ext uri="{FF2B5EF4-FFF2-40B4-BE49-F238E27FC236}">
                <a16:creationId xmlns:a16="http://schemas.microsoft.com/office/drawing/2014/main" id="{836E392A-164D-441D-8E37-55C54330AA2F}"/>
              </a:ext>
            </a:extLst>
          </p:cNvPr>
          <p:cNvPicPr>
            <a:picLocks noChangeAspect="1"/>
          </p:cNvPicPr>
          <p:nvPr/>
        </p:nvPicPr>
        <p:blipFill rotWithShape="1">
          <a:blip r:embed="rId2">
            <a:extLst>
              <a:ext uri="{28A0092B-C50C-407E-A947-70E740481C1C}">
                <a14:useLocalDpi xmlns:a14="http://schemas.microsoft.com/office/drawing/2010/main" val="0"/>
              </a:ext>
            </a:extLst>
          </a:blip>
          <a:srcRect l="4395" t="90236" r="9058" b="3955"/>
          <a:stretch/>
        </p:blipFill>
        <p:spPr>
          <a:xfrm>
            <a:off x="863503" y="4403820"/>
            <a:ext cx="4987848" cy="200046"/>
          </a:xfrm>
          <a:prstGeom prst="rect">
            <a:avLst/>
          </a:prstGeom>
        </p:spPr>
      </p:pic>
      <p:sp>
        <p:nvSpPr>
          <p:cNvPr id="6" name="TextBox 5">
            <a:extLst>
              <a:ext uri="{FF2B5EF4-FFF2-40B4-BE49-F238E27FC236}">
                <a16:creationId xmlns:a16="http://schemas.microsoft.com/office/drawing/2014/main" id="{5F553FEF-EA38-46FC-BA86-310926E9FA8F}"/>
              </a:ext>
            </a:extLst>
          </p:cNvPr>
          <p:cNvSpPr txBox="1"/>
          <p:nvPr/>
        </p:nvSpPr>
        <p:spPr>
          <a:xfrm>
            <a:off x="754379" y="1133478"/>
            <a:ext cx="1802096" cy="369332"/>
          </a:xfrm>
          <a:prstGeom prst="rect">
            <a:avLst/>
          </a:prstGeom>
          <a:noFill/>
        </p:spPr>
        <p:txBody>
          <a:bodyPr wrap="none" rtlCol="0">
            <a:spAutoFit/>
          </a:bodyPr>
          <a:lstStyle/>
          <a:p>
            <a:r>
              <a:rPr lang="en-GB" dirty="0">
                <a:latin typeface="Abadi" panose="020B0604020104020204" pitchFamily="34" charset="0"/>
              </a:rPr>
              <a:t>Training Dataset</a:t>
            </a:r>
          </a:p>
        </p:txBody>
      </p:sp>
      <p:sp>
        <p:nvSpPr>
          <p:cNvPr id="7" name="TextBox 6">
            <a:extLst>
              <a:ext uri="{FF2B5EF4-FFF2-40B4-BE49-F238E27FC236}">
                <a16:creationId xmlns:a16="http://schemas.microsoft.com/office/drawing/2014/main" id="{1B9C4AF8-EF07-4627-B1B5-511455A53A43}"/>
              </a:ext>
            </a:extLst>
          </p:cNvPr>
          <p:cNvSpPr txBox="1"/>
          <p:nvPr/>
        </p:nvSpPr>
        <p:spPr>
          <a:xfrm>
            <a:off x="754379" y="4034488"/>
            <a:ext cx="3383280" cy="369332"/>
          </a:xfrm>
          <a:prstGeom prst="rect">
            <a:avLst/>
          </a:prstGeom>
          <a:noFill/>
        </p:spPr>
        <p:txBody>
          <a:bodyPr wrap="square" rtlCol="0">
            <a:spAutoFit/>
          </a:bodyPr>
          <a:lstStyle/>
          <a:p>
            <a:r>
              <a:rPr lang="en-GB" dirty="0">
                <a:latin typeface="Abadi" panose="020B0604020104020204" pitchFamily="34" charset="0"/>
              </a:rPr>
              <a:t>New data record for prediction</a:t>
            </a:r>
          </a:p>
        </p:txBody>
      </p:sp>
      <p:pic>
        <p:nvPicPr>
          <p:cNvPr id="8" name="Content Placeholder 4" descr="Table&#10;&#10;Description automatically generated">
            <a:extLst>
              <a:ext uri="{FF2B5EF4-FFF2-40B4-BE49-F238E27FC236}">
                <a16:creationId xmlns:a16="http://schemas.microsoft.com/office/drawing/2014/main" id="{7F6E5FA1-D2AE-47D1-9A32-6C735AF249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65" t="9343" r="2782" b="68560"/>
          <a:stretch/>
        </p:blipFill>
        <p:spPr>
          <a:xfrm>
            <a:off x="6931179" y="2493012"/>
            <a:ext cx="5113020" cy="537925"/>
          </a:xfrm>
          <a:prstGeom prst="rect">
            <a:avLst/>
          </a:prstGeom>
        </p:spPr>
      </p:pic>
      <p:sp>
        <p:nvSpPr>
          <p:cNvPr id="9" name="TextBox 8">
            <a:extLst>
              <a:ext uri="{FF2B5EF4-FFF2-40B4-BE49-F238E27FC236}">
                <a16:creationId xmlns:a16="http://schemas.microsoft.com/office/drawing/2014/main" id="{214E6D81-823E-415A-B640-E3BFA14AAC13}"/>
              </a:ext>
            </a:extLst>
          </p:cNvPr>
          <p:cNvSpPr txBox="1"/>
          <p:nvPr/>
        </p:nvSpPr>
        <p:spPr>
          <a:xfrm>
            <a:off x="6950604" y="2038580"/>
            <a:ext cx="3105026" cy="369332"/>
          </a:xfrm>
          <a:prstGeom prst="rect">
            <a:avLst/>
          </a:prstGeom>
          <a:noFill/>
        </p:spPr>
        <p:txBody>
          <a:bodyPr wrap="square" rtlCol="0">
            <a:spAutoFit/>
          </a:bodyPr>
          <a:lstStyle/>
          <a:p>
            <a:r>
              <a:rPr lang="en-GB" dirty="0">
                <a:latin typeface="Abadi" panose="020B0604020104020204" pitchFamily="34" charset="0"/>
              </a:rPr>
              <a:t>Generated Neighbourhood</a:t>
            </a:r>
          </a:p>
        </p:txBody>
      </p:sp>
      <p:sp>
        <p:nvSpPr>
          <p:cNvPr id="10" name="Right Brace 9">
            <a:extLst>
              <a:ext uri="{FF2B5EF4-FFF2-40B4-BE49-F238E27FC236}">
                <a16:creationId xmlns:a16="http://schemas.microsoft.com/office/drawing/2014/main" id="{722EA486-263D-4316-B121-279D5312BC1E}"/>
              </a:ext>
            </a:extLst>
          </p:cNvPr>
          <p:cNvSpPr/>
          <p:nvPr/>
        </p:nvSpPr>
        <p:spPr>
          <a:xfrm>
            <a:off x="6003636" y="1653309"/>
            <a:ext cx="655782" cy="25455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9B8A9129-DF50-4440-B089-6385E5CD7845}"/>
              </a:ext>
            </a:extLst>
          </p:cNvPr>
          <p:cNvSpPr txBox="1"/>
          <p:nvPr/>
        </p:nvSpPr>
        <p:spPr>
          <a:xfrm>
            <a:off x="2667000" y="6467061"/>
            <a:ext cx="5410200" cy="381000"/>
          </a:xfrm>
          <a:prstGeom prst="rect">
            <a:avLst/>
          </a:prstGeom>
          <a:solidFill>
            <a:schemeClr val="bg1"/>
          </a:solidFill>
        </p:spPr>
        <p:txBody>
          <a:bodyPr wrap="square" rtlCol="0">
            <a:spAutoFit/>
          </a:bodyPr>
          <a:lstStyle/>
          <a:p>
            <a:r>
              <a:rPr lang="en-GB" b="1" dirty="0"/>
              <a:t>IT18113600  |  Perera G.Y.N  |  2021-117</a:t>
            </a:r>
          </a:p>
        </p:txBody>
      </p:sp>
    </p:spTree>
    <p:extLst>
      <p:ext uri="{BB962C8B-B14F-4D97-AF65-F5344CB8AC3E}">
        <p14:creationId xmlns:p14="http://schemas.microsoft.com/office/powerpoint/2010/main" val="2101242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5FD2B-8A3E-4249-974A-44B74EED01B6}"/>
              </a:ext>
            </a:extLst>
          </p:cNvPr>
          <p:cNvSpPr>
            <a:spLocks noGrp="1"/>
          </p:cNvSpPr>
          <p:nvPr>
            <p:ph type="title"/>
          </p:nvPr>
        </p:nvSpPr>
        <p:spPr>
          <a:solidFill>
            <a:schemeClr val="accent2"/>
          </a:solidFill>
        </p:spPr>
        <p:txBody>
          <a:bodyPr>
            <a:normAutofit/>
          </a:bodyPr>
          <a:lstStyle/>
          <a:p>
            <a:r>
              <a:rPr lang="en-GB" sz="4000" dirty="0">
                <a:solidFill>
                  <a:schemeClr val="bg1"/>
                </a:solidFill>
              </a:rPr>
              <a:t>METHODOLOGY </a:t>
            </a:r>
            <a:r>
              <a:rPr lang="en-GB" sz="4000" dirty="0" err="1">
                <a:solidFill>
                  <a:schemeClr val="bg1"/>
                </a:solidFill>
              </a:rPr>
              <a:t>contd</a:t>
            </a:r>
            <a:r>
              <a:rPr lang="en-GB" sz="4000" dirty="0">
                <a:solidFill>
                  <a:schemeClr val="bg1"/>
                </a:solidFill>
              </a:rPr>
              <a:t>…</a:t>
            </a:r>
          </a:p>
        </p:txBody>
      </p:sp>
      <p:pic>
        <p:nvPicPr>
          <p:cNvPr id="11" name="Content Placeholder 4" descr="Table&#10;&#10;Description automatically generated">
            <a:extLst>
              <a:ext uri="{FF2B5EF4-FFF2-40B4-BE49-F238E27FC236}">
                <a16:creationId xmlns:a16="http://schemas.microsoft.com/office/drawing/2014/main" id="{7124D256-2646-4D3E-8482-FA48AFF55A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65" t="9343" r="2782" b="68560"/>
          <a:stretch/>
        </p:blipFill>
        <p:spPr>
          <a:xfrm>
            <a:off x="285375" y="1898652"/>
            <a:ext cx="5113020" cy="537925"/>
          </a:xfrm>
          <a:prstGeom prst="rect">
            <a:avLst/>
          </a:prstGeom>
        </p:spPr>
      </p:pic>
      <p:sp>
        <p:nvSpPr>
          <p:cNvPr id="12" name="TextBox 11">
            <a:extLst>
              <a:ext uri="{FF2B5EF4-FFF2-40B4-BE49-F238E27FC236}">
                <a16:creationId xmlns:a16="http://schemas.microsoft.com/office/drawing/2014/main" id="{A0EB13CF-9939-451B-BBCD-C2EE2826C4B4}"/>
              </a:ext>
            </a:extLst>
          </p:cNvPr>
          <p:cNvSpPr txBox="1"/>
          <p:nvPr/>
        </p:nvSpPr>
        <p:spPr>
          <a:xfrm>
            <a:off x="304800" y="1444220"/>
            <a:ext cx="3105026" cy="369332"/>
          </a:xfrm>
          <a:prstGeom prst="rect">
            <a:avLst/>
          </a:prstGeom>
          <a:noFill/>
        </p:spPr>
        <p:txBody>
          <a:bodyPr wrap="square" rtlCol="0">
            <a:spAutoFit/>
          </a:bodyPr>
          <a:lstStyle/>
          <a:p>
            <a:r>
              <a:rPr lang="en-GB" dirty="0">
                <a:latin typeface="Abadi" panose="020B0604020104020204" pitchFamily="34" charset="0"/>
              </a:rPr>
              <a:t>Generated Neighbourhood</a:t>
            </a:r>
          </a:p>
        </p:txBody>
      </p:sp>
      <p:pic>
        <p:nvPicPr>
          <p:cNvPr id="13" name="Content Placeholder 4" descr="Diagram&#10;&#10;Description automatically generated">
            <a:extLst>
              <a:ext uri="{FF2B5EF4-FFF2-40B4-BE49-F238E27FC236}">
                <a16:creationId xmlns:a16="http://schemas.microsoft.com/office/drawing/2014/main" id="{52F8F8EC-43F8-461D-8E68-B7E344847F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7720" y="3147828"/>
            <a:ext cx="3622158" cy="2414772"/>
          </a:xfrm>
        </p:spPr>
      </p:pic>
      <p:sp>
        <p:nvSpPr>
          <p:cNvPr id="3" name="Arrow: Down 2">
            <a:extLst>
              <a:ext uri="{FF2B5EF4-FFF2-40B4-BE49-F238E27FC236}">
                <a16:creationId xmlns:a16="http://schemas.microsoft.com/office/drawing/2014/main" id="{1453CEBB-671E-4931-B19A-D19A3DC1431C}"/>
              </a:ext>
            </a:extLst>
          </p:cNvPr>
          <p:cNvSpPr/>
          <p:nvPr/>
        </p:nvSpPr>
        <p:spPr>
          <a:xfrm>
            <a:off x="2179320" y="2609051"/>
            <a:ext cx="365760" cy="3663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2E48D14E-0CCB-4FFB-8A6D-D9B0FED48E0E}"/>
              </a:ext>
            </a:extLst>
          </p:cNvPr>
          <p:cNvSpPr txBox="1"/>
          <p:nvPr/>
        </p:nvSpPr>
        <p:spPr>
          <a:xfrm>
            <a:off x="5768340" y="3215640"/>
            <a:ext cx="3581400" cy="1200329"/>
          </a:xfrm>
          <a:prstGeom prst="rect">
            <a:avLst/>
          </a:prstGeom>
          <a:noFill/>
        </p:spPr>
        <p:txBody>
          <a:bodyPr wrap="square" rtlCol="0">
            <a:spAutoFit/>
          </a:bodyPr>
          <a:lstStyle/>
          <a:p>
            <a:pPr marL="285750" indent="-285750">
              <a:buFont typeface="Arial" panose="020B0604020202020204" pitchFamily="34" charset="0"/>
              <a:buChar char="•"/>
            </a:pPr>
            <a:r>
              <a:rPr lang="en-GB" sz="1800" dirty="0">
                <a:latin typeface="Abadi" panose="020B0604020104020204" pitchFamily="34" charset="0"/>
              </a:rPr>
              <a:t>Identify the rules from decision tree</a:t>
            </a:r>
          </a:p>
          <a:p>
            <a:pPr marL="285750" indent="-285750">
              <a:buFont typeface="Arial" panose="020B0604020202020204" pitchFamily="34" charset="0"/>
              <a:buChar char="•"/>
            </a:pPr>
            <a:r>
              <a:rPr lang="en-GB" sz="1800" dirty="0">
                <a:latin typeface="Abadi" panose="020B0604020104020204" pitchFamily="34" charset="0"/>
              </a:rPr>
              <a:t>Identify the counter factual explanations/rules</a:t>
            </a:r>
            <a:endParaRPr lang="en-GB" dirty="0"/>
          </a:p>
        </p:txBody>
      </p:sp>
      <p:sp>
        <p:nvSpPr>
          <p:cNvPr id="16" name="Arrow: Down 15">
            <a:extLst>
              <a:ext uri="{FF2B5EF4-FFF2-40B4-BE49-F238E27FC236}">
                <a16:creationId xmlns:a16="http://schemas.microsoft.com/office/drawing/2014/main" id="{CDF476CB-46EA-44A4-9536-71E2C92960FE}"/>
              </a:ext>
            </a:extLst>
          </p:cNvPr>
          <p:cNvSpPr/>
          <p:nvPr/>
        </p:nvSpPr>
        <p:spPr>
          <a:xfrm rot="16200000">
            <a:off x="4876219" y="3632652"/>
            <a:ext cx="365760" cy="3663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BD8DB03-F39D-4F6D-9533-5FACF82D462E}"/>
              </a:ext>
            </a:extLst>
          </p:cNvPr>
          <p:cNvSpPr txBox="1"/>
          <p:nvPr/>
        </p:nvSpPr>
        <p:spPr>
          <a:xfrm>
            <a:off x="2667000" y="6467061"/>
            <a:ext cx="5410200" cy="381000"/>
          </a:xfrm>
          <a:prstGeom prst="rect">
            <a:avLst/>
          </a:prstGeom>
          <a:solidFill>
            <a:schemeClr val="bg1"/>
          </a:solidFill>
        </p:spPr>
        <p:txBody>
          <a:bodyPr wrap="square" rtlCol="0">
            <a:spAutoFit/>
          </a:bodyPr>
          <a:lstStyle/>
          <a:p>
            <a:r>
              <a:rPr lang="en-GB" b="1" dirty="0"/>
              <a:t>IT18113600  |  Perera G.Y.N  |  2021-117</a:t>
            </a:r>
          </a:p>
        </p:txBody>
      </p:sp>
    </p:spTree>
    <p:extLst>
      <p:ext uri="{BB962C8B-B14F-4D97-AF65-F5344CB8AC3E}">
        <p14:creationId xmlns:p14="http://schemas.microsoft.com/office/powerpoint/2010/main" val="344982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3017-D990-495D-87B9-B8BEE20EA1AD}"/>
              </a:ext>
            </a:extLst>
          </p:cNvPr>
          <p:cNvSpPr>
            <a:spLocks noGrp="1"/>
          </p:cNvSpPr>
          <p:nvPr>
            <p:ph type="title"/>
          </p:nvPr>
        </p:nvSpPr>
        <p:spPr>
          <a:xfrm>
            <a:off x="304800" y="304800"/>
            <a:ext cx="11684000" cy="792162"/>
          </a:xfrm>
          <a:solidFill>
            <a:schemeClr val="accent2"/>
          </a:solidFill>
        </p:spPr>
        <p:txBody>
          <a:bodyPr anchor="ctr">
            <a:normAutofit/>
          </a:bodyPr>
          <a:lstStyle/>
          <a:p>
            <a:r>
              <a:rPr lang="en-GB" sz="4000" dirty="0">
                <a:solidFill>
                  <a:schemeClr val="bg1"/>
                </a:solidFill>
              </a:rPr>
              <a:t>TECHNOLOGIES, TECHNIQUES AND ALGORITHMS</a:t>
            </a:r>
          </a:p>
        </p:txBody>
      </p:sp>
      <p:graphicFrame>
        <p:nvGraphicFramePr>
          <p:cNvPr id="26" name="Content Placeholder 2">
            <a:extLst>
              <a:ext uri="{FF2B5EF4-FFF2-40B4-BE49-F238E27FC236}">
                <a16:creationId xmlns:a16="http://schemas.microsoft.com/office/drawing/2014/main" id="{611B6E9B-22AE-43D3-AEAB-813326B6CF3C}"/>
              </a:ext>
            </a:extLst>
          </p:cNvPr>
          <p:cNvGraphicFramePr>
            <a:graphicFrameLocks/>
          </p:cNvGraphicFramePr>
          <p:nvPr>
            <p:extLst>
              <p:ext uri="{D42A27DB-BD31-4B8C-83A1-F6EECF244321}">
                <p14:modId xmlns:p14="http://schemas.microsoft.com/office/powerpoint/2010/main" val="225505189"/>
              </p:ext>
            </p:extLst>
          </p:nvPr>
        </p:nvGraphicFramePr>
        <p:xfrm>
          <a:off x="741830" y="1299882"/>
          <a:ext cx="10809942" cy="4688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AB389F5B-08DA-408D-9094-D264FBC409CB}"/>
              </a:ext>
            </a:extLst>
          </p:cNvPr>
          <p:cNvSpPr txBox="1"/>
          <p:nvPr/>
        </p:nvSpPr>
        <p:spPr>
          <a:xfrm>
            <a:off x="2667000" y="6477000"/>
            <a:ext cx="5410200" cy="381000"/>
          </a:xfrm>
          <a:prstGeom prst="rect">
            <a:avLst/>
          </a:prstGeom>
          <a:solidFill>
            <a:schemeClr val="bg1"/>
          </a:solidFill>
        </p:spPr>
        <p:txBody>
          <a:bodyPr wrap="square" rtlCol="0">
            <a:spAutoFit/>
          </a:bodyPr>
          <a:lstStyle/>
          <a:p>
            <a:r>
              <a:rPr lang="en-GB" b="1"/>
              <a:t>IT18113600  |  Perera G.Y.N  |  2021-117</a:t>
            </a:r>
          </a:p>
        </p:txBody>
      </p:sp>
    </p:spTree>
    <p:extLst>
      <p:ext uri="{BB962C8B-B14F-4D97-AF65-F5344CB8AC3E}">
        <p14:creationId xmlns:p14="http://schemas.microsoft.com/office/powerpoint/2010/main" val="1381229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a:xfrm>
            <a:off x="638175" y="386119"/>
            <a:ext cx="11115675" cy="735672"/>
          </a:xfrm>
          <a:solidFill>
            <a:schemeClr val="accent2"/>
          </a:solidFill>
        </p:spPr>
        <p:txBody>
          <a:bodyPr/>
          <a:lstStyle/>
          <a:p>
            <a:pPr algn="ctr"/>
            <a:r>
              <a:rPr lang="en-US" b="0" dirty="0">
                <a:solidFill>
                  <a:schemeClr val="bg1"/>
                </a:solidFill>
              </a:rPr>
              <a:t>Completion</a:t>
            </a:r>
          </a:p>
        </p:txBody>
      </p:sp>
      <p:sp>
        <p:nvSpPr>
          <p:cNvPr id="6" name="TextBox 5">
            <a:extLst>
              <a:ext uri="{FF2B5EF4-FFF2-40B4-BE49-F238E27FC236}">
                <a16:creationId xmlns:a16="http://schemas.microsoft.com/office/drawing/2014/main" id="{99553EB1-F83A-4F67-BF52-3224E63FA75F}"/>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dirty="0"/>
              <a:t>IT 18056976 | G.L. Udari Kaushalya | 2021-117</a:t>
            </a:r>
          </a:p>
        </p:txBody>
      </p:sp>
      <p:cxnSp>
        <p:nvCxnSpPr>
          <p:cNvPr id="4" name="Straight Connector 3">
            <a:extLst>
              <a:ext uri="{FF2B5EF4-FFF2-40B4-BE49-F238E27FC236}">
                <a16:creationId xmlns:a16="http://schemas.microsoft.com/office/drawing/2014/main" id="{C5209998-0675-4CE7-B435-F45C56CC8905}"/>
              </a:ext>
            </a:extLst>
          </p:cNvPr>
          <p:cNvCxnSpPr>
            <a:cxnSpLocks/>
          </p:cNvCxnSpPr>
          <p:nvPr/>
        </p:nvCxnSpPr>
        <p:spPr>
          <a:xfrm flipV="1">
            <a:off x="1758511" y="3564895"/>
            <a:ext cx="9600788" cy="2279"/>
          </a:xfrm>
          <a:prstGeom prst="line">
            <a:avLst/>
          </a:prstGeom>
        </p:spPr>
        <p:style>
          <a:lnRef idx="2">
            <a:schemeClr val="accent2"/>
          </a:lnRef>
          <a:fillRef idx="0">
            <a:schemeClr val="accent2"/>
          </a:fillRef>
          <a:effectRef idx="1">
            <a:schemeClr val="accent2"/>
          </a:effectRef>
          <a:fontRef idx="minor">
            <a:schemeClr val="tx1"/>
          </a:fontRef>
        </p:style>
      </p:cxnSp>
      <p:sp>
        <p:nvSpPr>
          <p:cNvPr id="7" name="Oval 6">
            <a:extLst>
              <a:ext uri="{FF2B5EF4-FFF2-40B4-BE49-F238E27FC236}">
                <a16:creationId xmlns:a16="http://schemas.microsoft.com/office/drawing/2014/main" id="{46255E63-5B99-42A5-A0F0-ACF467C699F8}"/>
              </a:ext>
            </a:extLst>
          </p:cNvPr>
          <p:cNvSpPr/>
          <p:nvPr/>
        </p:nvSpPr>
        <p:spPr>
          <a:xfrm>
            <a:off x="2333547" y="3472910"/>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2F20EAE-1180-4BE6-9F69-B659D9D7EF4B}"/>
              </a:ext>
            </a:extLst>
          </p:cNvPr>
          <p:cNvSpPr/>
          <p:nvPr/>
        </p:nvSpPr>
        <p:spPr>
          <a:xfrm>
            <a:off x="5073189" y="3470631"/>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004D0F-BDBE-4EA0-91E4-589D116E1AFD}"/>
              </a:ext>
            </a:extLst>
          </p:cNvPr>
          <p:cNvSpPr/>
          <p:nvPr/>
        </p:nvSpPr>
        <p:spPr>
          <a:xfrm>
            <a:off x="9935071" y="3473531"/>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760D4BB-7F6C-4C8A-86FD-E2A0D065DFE0}"/>
              </a:ext>
            </a:extLst>
          </p:cNvPr>
          <p:cNvSpPr txBox="1"/>
          <p:nvPr/>
        </p:nvSpPr>
        <p:spPr>
          <a:xfrm>
            <a:off x="1558486" y="2455317"/>
            <a:ext cx="2454603" cy="923330"/>
          </a:xfrm>
          <a:prstGeom prst="rect">
            <a:avLst/>
          </a:prstGeom>
          <a:noFill/>
        </p:spPr>
        <p:txBody>
          <a:bodyPr wrap="square" rtlCol="0">
            <a:spAutoFit/>
          </a:bodyPr>
          <a:lstStyle/>
          <a:p>
            <a:r>
              <a:rPr lang="en-GB" dirty="0"/>
              <a:t>Gathering Sample data</a:t>
            </a:r>
          </a:p>
          <a:p>
            <a:pPr algn="ctr"/>
            <a:r>
              <a:rPr lang="en-GB" dirty="0"/>
              <a:t>and build the model for prediction</a:t>
            </a:r>
          </a:p>
        </p:txBody>
      </p:sp>
      <p:sp>
        <p:nvSpPr>
          <p:cNvPr id="12" name="TextBox 11">
            <a:extLst>
              <a:ext uri="{FF2B5EF4-FFF2-40B4-BE49-F238E27FC236}">
                <a16:creationId xmlns:a16="http://schemas.microsoft.com/office/drawing/2014/main" id="{BE714F33-ABE1-4E1C-97FB-2FF4050F3D28}"/>
              </a:ext>
            </a:extLst>
          </p:cNvPr>
          <p:cNvSpPr txBox="1"/>
          <p:nvPr/>
        </p:nvSpPr>
        <p:spPr>
          <a:xfrm>
            <a:off x="3944870" y="2503410"/>
            <a:ext cx="2454603" cy="646331"/>
          </a:xfrm>
          <a:prstGeom prst="rect">
            <a:avLst/>
          </a:prstGeom>
          <a:noFill/>
        </p:spPr>
        <p:txBody>
          <a:bodyPr wrap="square" rtlCol="0">
            <a:spAutoFit/>
          </a:bodyPr>
          <a:lstStyle/>
          <a:p>
            <a:pPr algn="ctr"/>
            <a:r>
              <a:rPr lang="en-GB" sz="1800" dirty="0"/>
              <a:t>Distance calculation for specific instance</a:t>
            </a:r>
          </a:p>
        </p:txBody>
      </p:sp>
      <p:sp>
        <p:nvSpPr>
          <p:cNvPr id="14" name="TextBox 13">
            <a:extLst>
              <a:ext uri="{FF2B5EF4-FFF2-40B4-BE49-F238E27FC236}">
                <a16:creationId xmlns:a16="http://schemas.microsoft.com/office/drawing/2014/main" id="{4D6A507A-0A37-4F95-9377-8AA31BA4C988}"/>
              </a:ext>
            </a:extLst>
          </p:cNvPr>
          <p:cNvSpPr txBox="1"/>
          <p:nvPr/>
        </p:nvSpPr>
        <p:spPr>
          <a:xfrm>
            <a:off x="9060176" y="2518300"/>
            <a:ext cx="2454603" cy="646331"/>
          </a:xfrm>
          <a:prstGeom prst="rect">
            <a:avLst/>
          </a:prstGeom>
          <a:noFill/>
        </p:spPr>
        <p:txBody>
          <a:bodyPr wrap="square" rtlCol="0">
            <a:spAutoFit/>
          </a:bodyPr>
          <a:lstStyle/>
          <a:p>
            <a:pPr marL="0" indent="0" algn="ctr">
              <a:buNone/>
            </a:pPr>
            <a:r>
              <a:rPr lang="en-GB" sz="1800" dirty="0"/>
              <a:t>Decision tree classifier implementation</a:t>
            </a:r>
          </a:p>
        </p:txBody>
      </p:sp>
      <p:pic>
        <p:nvPicPr>
          <p:cNvPr id="16" name="Graphic 7" descr="Badge Tick1 with solid fill">
            <a:extLst>
              <a:ext uri="{FF2B5EF4-FFF2-40B4-BE49-F238E27FC236}">
                <a16:creationId xmlns:a16="http://schemas.microsoft.com/office/drawing/2014/main" id="{FD1EE66F-A8B0-4E01-89B1-951FE659F5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9445" y="3721596"/>
            <a:ext cx="466166" cy="477371"/>
          </a:xfrm>
          <a:prstGeom prst="rect">
            <a:avLst/>
          </a:prstGeom>
        </p:spPr>
      </p:pic>
      <p:pic>
        <p:nvPicPr>
          <p:cNvPr id="17" name="Graphic 7" descr="Badge Tick1 with solid fill">
            <a:extLst>
              <a:ext uri="{FF2B5EF4-FFF2-40B4-BE49-F238E27FC236}">
                <a16:creationId xmlns:a16="http://schemas.microsoft.com/office/drawing/2014/main" id="{8FADC0AC-9D9E-4B44-A98E-5C520E4FBF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9087" y="3721595"/>
            <a:ext cx="466166" cy="477371"/>
          </a:xfrm>
          <a:prstGeom prst="rect">
            <a:avLst/>
          </a:prstGeom>
        </p:spPr>
      </p:pic>
      <p:pic>
        <p:nvPicPr>
          <p:cNvPr id="18" name="Graphic 7" descr="Badge Tick1 with solid fill">
            <a:extLst>
              <a:ext uri="{FF2B5EF4-FFF2-40B4-BE49-F238E27FC236}">
                <a16:creationId xmlns:a16="http://schemas.microsoft.com/office/drawing/2014/main" id="{C4506A8D-22C8-47B9-AEDF-76363EE3FB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1312" y="3753422"/>
            <a:ext cx="466166" cy="477371"/>
          </a:xfrm>
          <a:prstGeom prst="rect">
            <a:avLst/>
          </a:prstGeom>
        </p:spPr>
      </p:pic>
      <p:sp>
        <p:nvSpPr>
          <p:cNvPr id="19" name="TextBox 18">
            <a:extLst>
              <a:ext uri="{FF2B5EF4-FFF2-40B4-BE49-F238E27FC236}">
                <a16:creationId xmlns:a16="http://schemas.microsoft.com/office/drawing/2014/main" id="{9A04B26C-8AFD-4066-ABF7-283BE2B44241}"/>
              </a:ext>
            </a:extLst>
          </p:cNvPr>
          <p:cNvSpPr txBox="1"/>
          <p:nvPr/>
        </p:nvSpPr>
        <p:spPr>
          <a:xfrm>
            <a:off x="6096000" y="2510855"/>
            <a:ext cx="3167826" cy="646331"/>
          </a:xfrm>
          <a:prstGeom prst="rect">
            <a:avLst/>
          </a:prstGeom>
          <a:noFill/>
        </p:spPr>
        <p:txBody>
          <a:bodyPr wrap="square">
            <a:spAutoFit/>
          </a:bodyPr>
          <a:lstStyle/>
          <a:p>
            <a:pPr algn="ctr"/>
            <a:r>
              <a:rPr lang="en-GB" sz="1800" dirty="0"/>
              <a:t>Neighbourhood generation approach selection</a:t>
            </a:r>
          </a:p>
        </p:txBody>
      </p:sp>
      <p:sp>
        <p:nvSpPr>
          <p:cNvPr id="21" name="Oval 20">
            <a:extLst>
              <a:ext uri="{FF2B5EF4-FFF2-40B4-BE49-F238E27FC236}">
                <a16:creationId xmlns:a16="http://schemas.microsoft.com/office/drawing/2014/main" id="{20A3588E-6D69-4823-9129-AE406711F79A}"/>
              </a:ext>
            </a:extLst>
          </p:cNvPr>
          <p:cNvSpPr/>
          <p:nvPr/>
        </p:nvSpPr>
        <p:spPr>
          <a:xfrm>
            <a:off x="7617888" y="3488553"/>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2" name="Graphic 7" descr="Badge Tick1 with solid fill">
            <a:extLst>
              <a:ext uri="{FF2B5EF4-FFF2-40B4-BE49-F238E27FC236}">
                <a16:creationId xmlns:a16="http://schemas.microsoft.com/office/drawing/2014/main" id="{F3398DE8-0F17-4649-84BE-11CA5313B7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4129" y="3768444"/>
            <a:ext cx="466166" cy="477371"/>
          </a:xfrm>
          <a:prstGeom prst="rect">
            <a:avLst/>
          </a:prstGeom>
        </p:spPr>
      </p:pic>
      <p:sp>
        <p:nvSpPr>
          <p:cNvPr id="23" name="TextBox 22">
            <a:extLst>
              <a:ext uri="{FF2B5EF4-FFF2-40B4-BE49-F238E27FC236}">
                <a16:creationId xmlns:a16="http://schemas.microsoft.com/office/drawing/2014/main" id="{B68F3535-691E-4E83-8834-1F5FFF10979A}"/>
              </a:ext>
            </a:extLst>
          </p:cNvPr>
          <p:cNvSpPr txBox="1"/>
          <p:nvPr/>
        </p:nvSpPr>
        <p:spPr>
          <a:xfrm>
            <a:off x="2667000" y="6467061"/>
            <a:ext cx="5410200" cy="381000"/>
          </a:xfrm>
          <a:prstGeom prst="rect">
            <a:avLst/>
          </a:prstGeom>
          <a:solidFill>
            <a:schemeClr val="bg1"/>
          </a:solidFill>
        </p:spPr>
        <p:txBody>
          <a:bodyPr wrap="square" rtlCol="0">
            <a:spAutoFit/>
          </a:bodyPr>
          <a:lstStyle/>
          <a:p>
            <a:r>
              <a:rPr lang="en-GB" b="1" dirty="0"/>
              <a:t>IT18113600  |  Perera G.Y.N  |  2021-117</a:t>
            </a:r>
          </a:p>
        </p:txBody>
      </p:sp>
    </p:spTree>
    <p:extLst>
      <p:ext uri="{BB962C8B-B14F-4D97-AF65-F5344CB8AC3E}">
        <p14:creationId xmlns:p14="http://schemas.microsoft.com/office/powerpoint/2010/main" val="1435317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1C41-0030-4662-A780-99857BC7D6C2}"/>
              </a:ext>
            </a:extLst>
          </p:cNvPr>
          <p:cNvSpPr>
            <a:spLocks noGrp="1"/>
          </p:cNvSpPr>
          <p:nvPr>
            <p:ph type="title"/>
          </p:nvPr>
        </p:nvSpPr>
        <p:spPr>
          <a:xfrm>
            <a:off x="304800" y="209550"/>
            <a:ext cx="11684000" cy="695325"/>
          </a:xfrm>
          <a:solidFill>
            <a:schemeClr val="accent2"/>
          </a:solidFill>
        </p:spPr>
        <p:txBody>
          <a:bodyPr>
            <a:noAutofit/>
          </a:bodyPr>
          <a:lstStyle/>
          <a:p>
            <a:br>
              <a:rPr lang="en-GB" sz="3200" dirty="0">
                <a:solidFill>
                  <a:schemeClr val="bg1"/>
                </a:solidFill>
              </a:rPr>
            </a:br>
            <a:r>
              <a:rPr lang="en-GB" sz="3200" dirty="0">
                <a:solidFill>
                  <a:schemeClr val="bg1"/>
                </a:solidFill>
              </a:rPr>
              <a:t>GATHERING SAMPLE DATA AND BUILD THE MODEL FOR PREDICTION</a:t>
            </a:r>
            <a:br>
              <a:rPr lang="en-GB" sz="3200" dirty="0">
                <a:solidFill>
                  <a:schemeClr val="bg1"/>
                </a:solidFill>
              </a:rPr>
            </a:br>
            <a:endParaRPr lang="en-GB" sz="3200" dirty="0">
              <a:solidFill>
                <a:schemeClr val="bg1"/>
              </a:solidFill>
            </a:endParaRPr>
          </a:p>
        </p:txBody>
      </p:sp>
      <p:pic>
        <p:nvPicPr>
          <p:cNvPr id="5" name="Content Placeholder 4">
            <a:extLst>
              <a:ext uri="{FF2B5EF4-FFF2-40B4-BE49-F238E27FC236}">
                <a16:creationId xmlns:a16="http://schemas.microsoft.com/office/drawing/2014/main" id="{8C416783-8663-4374-A6DF-8BE9E8C53169}"/>
              </a:ext>
            </a:extLst>
          </p:cNvPr>
          <p:cNvPicPr>
            <a:picLocks noGrp="1" noChangeAspect="1"/>
          </p:cNvPicPr>
          <p:nvPr>
            <p:ph idx="1"/>
          </p:nvPr>
        </p:nvPicPr>
        <p:blipFill>
          <a:blip r:embed="rId2"/>
          <a:stretch>
            <a:fillRect/>
          </a:stretch>
        </p:blipFill>
        <p:spPr>
          <a:xfrm>
            <a:off x="444612" y="1096962"/>
            <a:ext cx="5651388" cy="3257550"/>
          </a:xfrm>
        </p:spPr>
      </p:pic>
      <p:pic>
        <p:nvPicPr>
          <p:cNvPr id="7" name="Picture 6">
            <a:extLst>
              <a:ext uri="{FF2B5EF4-FFF2-40B4-BE49-F238E27FC236}">
                <a16:creationId xmlns:a16="http://schemas.microsoft.com/office/drawing/2014/main" id="{E5C77474-618D-4F59-908A-5F7CA888ECDB}"/>
              </a:ext>
            </a:extLst>
          </p:cNvPr>
          <p:cNvPicPr>
            <a:picLocks noChangeAspect="1"/>
          </p:cNvPicPr>
          <p:nvPr/>
        </p:nvPicPr>
        <p:blipFill>
          <a:blip r:embed="rId3"/>
          <a:stretch>
            <a:fillRect/>
          </a:stretch>
        </p:blipFill>
        <p:spPr>
          <a:xfrm>
            <a:off x="6795844" y="1096962"/>
            <a:ext cx="4789809" cy="4772025"/>
          </a:xfrm>
          <a:prstGeom prst="rect">
            <a:avLst/>
          </a:prstGeom>
        </p:spPr>
      </p:pic>
      <p:sp>
        <p:nvSpPr>
          <p:cNvPr id="8" name="TextBox 7">
            <a:extLst>
              <a:ext uri="{FF2B5EF4-FFF2-40B4-BE49-F238E27FC236}">
                <a16:creationId xmlns:a16="http://schemas.microsoft.com/office/drawing/2014/main" id="{4B556329-63ED-42D5-93E9-22DE89287205}"/>
              </a:ext>
            </a:extLst>
          </p:cNvPr>
          <p:cNvSpPr txBox="1"/>
          <p:nvPr/>
        </p:nvSpPr>
        <p:spPr>
          <a:xfrm>
            <a:off x="2667000" y="6467061"/>
            <a:ext cx="5410200" cy="381000"/>
          </a:xfrm>
          <a:prstGeom prst="rect">
            <a:avLst/>
          </a:prstGeom>
          <a:solidFill>
            <a:schemeClr val="bg1"/>
          </a:solidFill>
        </p:spPr>
        <p:txBody>
          <a:bodyPr wrap="square" rtlCol="0">
            <a:spAutoFit/>
          </a:bodyPr>
          <a:lstStyle/>
          <a:p>
            <a:r>
              <a:rPr lang="en-GB" b="1" dirty="0"/>
              <a:t>IT18113600  |  Perera G.Y.N  |  2021-117</a:t>
            </a:r>
          </a:p>
        </p:txBody>
      </p:sp>
    </p:spTree>
    <p:extLst>
      <p:ext uri="{BB962C8B-B14F-4D97-AF65-F5344CB8AC3E}">
        <p14:creationId xmlns:p14="http://schemas.microsoft.com/office/powerpoint/2010/main" val="4109951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0536-BBD5-4A35-9A50-AE8EFA6E9118}"/>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7556B724-00D6-4602-B784-8B35A745CCEE}"/>
              </a:ext>
            </a:extLst>
          </p:cNvPr>
          <p:cNvPicPr>
            <a:picLocks noGrp="1" noChangeAspect="1"/>
          </p:cNvPicPr>
          <p:nvPr>
            <p:ph idx="1"/>
          </p:nvPr>
        </p:nvPicPr>
        <p:blipFill>
          <a:blip r:embed="rId2"/>
          <a:stretch>
            <a:fillRect/>
          </a:stretch>
        </p:blipFill>
        <p:spPr>
          <a:xfrm>
            <a:off x="182879" y="1193871"/>
            <a:ext cx="4480561" cy="3107141"/>
          </a:xfrm>
        </p:spPr>
      </p:pic>
      <p:pic>
        <p:nvPicPr>
          <p:cNvPr id="7" name="Picture 6">
            <a:extLst>
              <a:ext uri="{FF2B5EF4-FFF2-40B4-BE49-F238E27FC236}">
                <a16:creationId xmlns:a16="http://schemas.microsoft.com/office/drawing/2014/main" id="{82153D46-67E3-4506-BEC8-36035F08F43D}"/>
              </a:ext>
            </a:extLst>
          </p:cNvPr>
          <p:cNvPicPr>
            <a:picLocks noChangeAspect="1"/>
          </p:cNvPicPr>
          <p:nvPr/>
        </p:nvPicPr>
        <p:blipFill>
          <a:blip r:embed="rId3"/>
          <a:stretch>
            <a:fillRect/>
          </a:stretch>
        </p:blipFill>
        <p:spPr>
          <a:xfrm>
            <a:off x="2302238" y="3115583"/>
            <a:ext cx="5150121" cy="2104118"/>
          </a:xfrm>
          <a:prstGeom prst="rect">
            <a:avLst/>
          </a:prstGeom>
        </p:spPr>
      </p:pic>
      <p:pic>
        <p:nvPicPr>
          <p:cNvPr id="9" name="Picture 8">
            <a:extLst>
              <a:ext uri="{FF2B5EF4-FFF2-40B4-BE49-F238E27FC236}">
                <a16:creationId xmlns:a16="http://schemas.microsoft.com/office/drawing/2014/main" id="{A63B9611-2C60-4768-8F8C-1CA66F7C02BC}"/>
              </a:ext>
            </a:extLst>
          </p:cNvPr>
          <p:cNvPicPr>
            <a:picLocks noChangeAspect="1"/>
          </p:cNvPicPr>
          <p:nvPr/>
        </p:nvPicPr>
        <p:blipFill>
          <a:blip r:embed="rId4"/>
          <a:stretch>
            <a:fillRect/>
          </a:stretch>
        </p:blipFill>
        <p:spPr>
          <a:xfrm>
            <a:off x="4548647" y="1193871"/>
            <a:ext cx="5545947" cy="1710690"/>
          </a:xfrm>
          <a:prstGeom prst="rect">
            <a:avLst/>
          </a:prstGeom>
        </p:spPr>
      </p:pic>
      <p:sp>
        <p:nvSpPr>
          <p:cNvPr id="10" name="TextBox 9">
            <a:extLst>
              <a:ext uri="{FF2B5EF4-FFF2-40B4-BE49-F238E27FC236}">
                <a16:creationId xmlns:a16="http://schemas.microsoft.com/office/drawing/2014/main" id="{F414A4DF-F03C-483B-9941-959CA94AA8AD}"/>
              </a:ext>
            </a:extLst>
          </p:cNvPr>
          <p:cNvSpPr txBox="1"/>
          <p:nvPr/>
        </p:nvSpPr>
        <p:spPr>
          <a:xfrm>
            <a:off x="2667000" y="6467061"/>
            <a:ext cx="5410200" cy="381000"/>
          </a:xfrm>
          <a:prstGeom prst="rect">
            <a:avLst/>
          </a:prstGeom>
          <a:solidFill>
            <a:schemeClr val="bg1"/>
          </a:solidFill>
        </p:spPr>
        <p:txBody>
          <a:bodyPr wrap="square" rtlCol="0">
            <a:spAutoFit/>
          </a:bodyPr>
          <a:lstStyle/>
          <a:p>
            <a:r>
              <a:rPr lang="en-GB" b="1" dirty="0"/>
              <a:t>IT18113600  |  Perera G.Y.N  |  2021-117</a:t>
            </a:r>
          </a:p>
        </p:txBody>
      </p:sp>
    </p:spTree>
    <p:extLst>
      <p:ext uri="{BB962C8B-B14F-4D97-AF65-F5344CB8AC3E}">
        <p14:creationId xmlns:p14="http://schemas.microsoft.com/office/powerpoint/2010/main" val="2957715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8222-6E08-43E8-88E7-9AC8FEA4DDD8}"/>
              </a:ext>
            </a:extLst>
          </p:cNvPr>
          <p:cNvSpPr>
            <a:spLocks noGrp="1"/>
          </p:cNvSpPr>
          <p:nvPr>
            <p:ph type="title"/>
          </p:nvPr>
        </p:nvSpPr>
        <p:spPr>
          <a:xfrm>
            <a:off x="304800" y="304799"/>
            <a:ext cx="11684000" cy="904875"/>
          </a:xfrm>
          <a:solidFill>
            <a:schemeClr val="accent2"/>
          </a:solidFill>
        </p:spPr>
        <p:txBody>
          <a:bodyPr>
            <a:noAutofit/>
          </a:bodyPr>
          <a:lstStyle/>
          <a:p>
            <a:pPr algn="ctr"/>
            <a:r>
              <a:rPr lang="en-GB" sz="2800" dirty="0">
                <a:solidFill>
                  <a:schemeClr val="bg1"/>
                </a:solidFill>
              </a:rPr>
              <a:t>DISTANCE CALCULATION FOR SPECIFIC INSTANCE AND NEIGHBOURHOOD GENERATION APPROACH SELECTION</a:t>
            </a:r>
          </a:p>
        </p:txBody>
      </p:sp>
      <p:pic>
        <p:nvPicPr>
          <p:cNvPr id="5" name="Content Placeholder 4">
            <a:extLst>
              <a:ext uri="{FF2B5EF4-FFF2-40B4-BE49-F238E27FC236}">
                <a16:creationId xmlns:a16="http://schemas.microsoft.com/office/drawing/2014/main" id="{4A779D0E-3492-4166-966A-3BE87F4D86B1}"/>
              </a:ext>
            </a:extLst>
          </p:cNvPr>
          <p:cNvPicPr>
            <a:picLocks noGrp="1" noChangeAspect="1"/>
          </p:cNvPicPr>
          <p:nvPr>
            <p:ph idx="1"/>
          </p:nvPr>
        </p:nvPicPr>
        <p:blipFill rotWithShape="1">
          <a:blip r:embed="rId2"/>
          <a:srcRect r="8950" b="5760"/>
          <a:stretch/>
        </p:blipFill>
        <p:spPr>
          <a:xfrm>
            <a:off x="512763" y="2026443"/>
            <a:ext cx="4554537" cy="2805113"/>
          </a:xfrm>
        </p:spPr>
      </p:pic>
      <p:pic>
        <p:nvPicPr>
          <p:cNvPr id="7" name="Picture 6">
            <a:extLst>
              <a:ext uri="{FF2B5EF4-FFF2-40B4-BE49-F238E27FC236}">
                <a16:creationId xmlns:a16="http://schemas.microsoft.com/office/drawing/2014/main" id="{77BF44D3-CA23-4CD7-9E70-7B0916108350}"/>
              </a:ext>
            </a:extLst>
          </p:cNvPr>
          <p:cNvPicPr>
            <a:picLocks noChangeAspect="1"/>
          </p:cNvPicPr>
          <p:nvPr/>
        </p:nvPicPr>
        <p:blipFill>
          <a:blip r:embed="rId3"/>
          <a:stretch>
            <a:fillRect/>
          </a:stretch>
        </p:blipFill>
        <p:spPr>
          <a:xfrm>
            <a:off x="5247085" y="1757362"/>
            <a:ext cx="6741715" cy="3779010"/>
          </a:xfrm>
          <a:prstGeom prst="rect">
            <a:avLst/>
          </a:prstGeom>
        </p:spPr>
      </p:pic>
      <p:sp>
        <p:nvSpPr>
          <p:cNvPr id="8" name="TextBox 7">
            <a:extLst>
              <a:ext uri="{FF2B5EF4-FFF2-40B4-BE49-F238E27FC236}">
                <a16:creationId xmlns:a16="http://schemas.microsoft.com/office/drawing/2014/main" id="{8B07C29E-27B2-45AF-915A-115ADB650FCE}"/>
              </a:ext>
            </a:extLst>
          </p:cNvPr>
          <p:cNvSpPr txBox="1"/>
          <p:nvPr/>
        </p:nvSpPr>
        <p:spPr>
          <a:xfrm>
            <a:off x="2667000" y="6467061"/>
            <a:ext cx="5410200" cy="381000"/>
          </a:xfrm>
          <a:prstGeom prst="rect">
            <a:avLst/>
          </a:prstGeom>
          <a:solidFill>
            <a:schemeClr val="bg1"/>
          </a:solidFill>
        </p:spPr>
        <p:txBody>
          <a:bodyPr wrap="square" rtlCol="0">
            <a:spAutoFit/>
          </a:bodyPr>
          <a:lstStyle/>
          <a:p>
            <a:r>
              <a:rPr lang="en-GB" b="1" dirty="0"/>
              <a:t>IT18113600  |  Perera G.Y.N  |  2021-117</a:t>
            </a:r>
          </a:p>
        </p:txBody>
      </p:sp>
    </p:spTree>
    <p:extLst>
      <p:ext uri="{BB962C8B-B14F-4D97-AF65-F5344CB8AC3E}">
        <p14:creationId xmlns:p14="http://schemas.microsoft.com/office/powerpoint/2010/main" val="4031553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78071-235C-4EFA-8F58-A39EC2838DEB}"/>
              </a:ext>
            </a:extLst>
          </p:cNvPr>
          <p:cNvSpPr>
            <a:spLocks noGrp="1"/>
          </p:cNvSpPr>
          <p:nvPr>
            <p:ph type="title"/>
          </p:nvPr>
        </p:nvSpPr>
        <p:spPr>
          <a:solidFill>
            <a:schemeClr val="accent2"/>
          </a:solidFill>
        </p:spPr>
        <p:txBody>
          <a:bodyPr>
            <a:normAutofit/>
          </a:bodyPr>
          <a:lstStyle/>
          <a:p>
            <a:r>
              <a:rPr lang="en-GB" sz="3600" dirty="0">
                <a:solidFill>
                  <a:schemeClr val="bg1"/>
                </a:solidFill>
              </a:rPr>
              <a:t>DECISION TREE CLASSIFIER IMPLEMENTAION</a:t>
            </a:r>
          </a:p>
        </p:txBody>
      </p:sp>
      <p:sp>
        <p:nvSpPr>
          <p:cNvPr id="3" name="Content Placeholder 2">
            <a:extLst>
              <a:ext uri="{FF2B5EF4-FFF2-40B4-BE49-F238E27FC236}">
                <a16:creationId xmlns:a16="http://schemas.microsoft.com/office/drawing/2014/main" id="{00C3D4C1-20A3-4961-836F-A5EDF5E52E36}"/>
              </a:ext>
            </a:extLst>
          </p:cNvPr>
          <p:cNvSpPr>
            <a:spLocks noGrp="1"/>
          </p:cNvSpPr>
          <p:nvPr>
            <p:ph idx="1"/>
          </p:nvPr>
        </p:nvSpPr>
        <p:spPr/>
        <p:txBody>
          <a:bodyPr/>
          <a:lstStyle/>
          <a:p>
            <a:pPr>
              <a:lnSpc>
                <a:spcPct val="150000"/>
              </a:lnSpc>
            </a:pPr>
            <a:r>
              <a:rPr lang="en-GB" sz="2800" dirty="0"/>
              <a:t>C4.5 Implementation – selected method</a:t>
            </a:r>
          </a:p>
          <a:p>
            <a:pPr marL="347472" indent="-347472" algn="l" rtl="0" eaLnBrk="1" latinLnBrk="0" hangingPunct="1">
              <a:lnSpc>
                <a:spcPct val="150000"/>
              </a:lnSpc>
              <a:spcBef>
                <a:spcPts val="768"/>
              </a:spcBef>
              <a:spcAft>
                <a:spcPts val="0"/>
              </a:spcAft>
              <a:buClrTx/>
              <a:buSzPts val="3200"/>
              <a:buFont typeface="Arial" panose="020B0604020202020204" pitchFamily="34" charset="0"/>
              <a:buChar char="•"/>
            </a:pPr>
            <a:r>
              <a:rPr lang="en-GB" sz="2800" kern="1200" dirty="0" err="1">
                <a:solidFill>
                  <a:srgbClr val="000000"/>
                </a:solidFill>
                <a:effectLst/>
                <a:latin typeface="Cambria" panose="02040503050406030204" pitchFamily="18" charset="0"/>
                <a:ea typeface="+mn-ea"/>
                <a:cs typeface="+mn-cs"/>
              </a:rPr>
              <a:t>YaDT</a:t>
            </a:r>
            <a:r>
              <a:rPr lang="en-GB" sz="2800" dirty="0">
                <a:solidFill>
                  <a:srgbClr val="000000"/>
                </a:solidFill>
                <a:latin typeface="Cambria" panose="02040503050406030204" pitchFamily="18" charset="0"/>
              </a:rPr>
              <a:t>: </a:t>
            </a:r>
            <a:r>
              <a:rPr lang="en-GB" sz="2800" kern="1200" dirty="0">
                <a:solidFill>
                  <a:srgbClr val="000000"/>
                </a:solidFill>
                <a:effectLst/>
                <a:latin typeface="Cambria" panose="02040503050406030204" pitchFamily="18" charset="0"/>
                <a:ea typeface="+mn-ea"/>
                <a:cs typeface="+mn-cs"/>
              </a:rPr>
              <a:t>Yet another decision tree </a:t>
            </a:r>
            <a:r>
              <a:rPr lang="en-GB" sz="2800" dirty="0">
                <a:solidFill>
                  <a:srgbClr val="000000"/>
                </a:solidFill>
                <a:latin typeface="Cambria" panose="02040503050406030204" pitchFamily="18" charset="0"/>
              </a:rPr>
              <a:t>Builder </a:t>
            </a:r>
            <a:r>
              <a:rPr lang="en-GB" sz="2800" kern="1200" dirty="0">
                <a:solidFill>
                  <a:srgbClr val="000000"/>
                </a:solidFill>
                <a:effectLst/>
                <a:latin typeface="Cambria" panose="02040503050406030204" pitchFamily="18" charset="0"/>
                <a:ea typeface="+mn-ea"/>
                <a:cs typeface="+mn-cs"/>
              </a:rPr>
              <a:t>(Based on C4.5)</a:t>
            </a:r>
            <a:endParaRPr lang="en-GB" sz="2800" dirty="0">
              <a:effectLst/>
            </a:endParaRPr>
          </a:p>
        </p:txBody>
      </p:sp>
      <p:pic>
        <p:nvPicPr>
          <p:cNvPr id="5" name="Picture 4">
            <a:extLst>
              <a:ext uri="{FF2B5EF4-FFF2-40B4-BE49-F238E27FC236}">
                <a16:creationId xmlns:a16="http://schemas.microsoft.com/office/drawing/2014/main" id="{5E3294B7-A6F8-43F7-AC26-4D8538CCA73C}"/>
              </a:ext>
            </a:extLst>
          </p:cNvPr>
          <p:cNvPicPr>
            <a:picLocks noChangeAspect="1"/>
          </p:cNvPicPr>
          <p:nvPr/>
        </p:nvPicPr>
        <p:blipFill>
          <a:blip r:embed="rId2"/>
          <a:stretch>
            <a:fillRect/>
          </a:stretch>
        </p:blipFill>
        <p:spPr>
          <a:xfrm>
            <a:off x="6510780" y="2917384"/>
            <a:ext cx="4323226" cy="2992437"/>
          </a:xfrm>
          <a:prstGeom prst="rect">
            <a:avLst/>
          </a:prstGeom>
        </p:spPr>
      </p:pic>
      <p:sp>
        <p:nvSpPr>
          <p:cNvPr id="6" name="TextBox 5">
            <a:extLst>
              <a:ext uri="{FF2B5EF4-FFF2-40B4-BE49-F238E27FC236}">
                <a16:creationId xmlns:a16="http://schemas.microsoft.com/office/drawing/2014/main" id="{04AC0FEB-1D2B-4463-913C-60E5BB84537C}"/>
              </a:ext>
            </a:extLst>
          </p:cNvPr>
          <p:cNvSpPr txBox="1"/>
          <p:nvPr/>
        </p:nvSpPr>
        <p:spPr>
          <a:xfrm>
            <a:off x="2667000" y="6467061"/>
            <a:ext cx="5410200" cy="381000"/>
          </a:xfrm>
          <a:prstGeom prst="rect">
            <a:avLst/>
          </a:prstGeom>
          <a:solidFill>
            <a:schemeClr val="bg1"/>
          </a:solidFill>
        </p:spPr>
        <p:txBody>
          <a:bodyPr wrap="square" rtlCol="0">
            <a:spAutoFit/>
          </a:bodyPr>
          <a:lstStyle/>
          <a:p>
            <a:r>
              <a:rPr lang="en-GB" b="1" dirty="0"/>
              <a:t>IT18113600  |  Perera G.Y.N  |  2021-117</a:t>
            </a:r>
          </a:p>
        </p:txBody>
      </p:sp>
    </p:spTree>
    <p:extLst>
      <p:ext uri="{BB962C8B-B14F-4D97-AF65-F5344CB8AC3E}">
        <p14:creationId xmlns:p14="http://schemas.microsoft.com/office/powerpoint/2010/main" val="3184932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a:xfrm>
            <a:off x="638175" y="386119"/>
            <a:ext cx="11115675" cy="735672"/>
          </a:xfrm>
          <a:solidFill>
            <a:schemeClr val="accent2"/>
          </a:solidFill>
        </p:spPr>
        <p:txBody>
          <a:bodyPr/>
          <a:lstStyle/>
          <a:p>
            <a:pPr algn="ctr"/>
            <a:r>
              <a:rPr lang="en-US" b="0" dirty="0">
                <a:solidFill>
                  <a:schemeClr val="bg1"/>
                </a:solidFill>
              </a:rPr>
              <a:t>What’s next?</a:t>
            </a:r>
          </a:p>
        </p:txBody>
      </p:sp>
      <p:sp>
        <p:nvSpPr>
          <p:cNvPr id="6" name="TextBox 5">
            <a:extLst>
              <a:ext uri="{FF2B5EF4-FFF2-40B4-BE49-F238E27FC236}">
                <a16:creationId xmlns:a16="http://schemas.microsoft.com/office/drawing/2014/main" id="{99553EB1-F83A-4F67-BF52-3224E63FA75F}"/>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cxnSp>
        <p:nvCxnSpPr>
          <p:cNvPr id="4" name="Straight Connector 3">
            <a:extLst>
              <a:ext uri="{FF2B5EF4-FFF2-40B4-BE49-F238E27FC236}">
                <a16:creationId xmlns:a16="http://schemas.microsoft.com/office/drawing/2014/main" id="{C5209998-0675-4CE7-B435-F45C56CC8905}"/>
              </a:ext>
            </a:extLst>
          </p:cNvPr>
          <p:cNvCxnSpPr>
            <a:cxnSpLocks/>
          </p:cNvCxnSpPr>
          <p:nvPr/>
        </p:nvCxnSpPr>
        <p:spPr>
          <a:xfrm>
            <a:off x="1758511" y="3567174"/>
            <a:ext cx="9414314" cy="8979"/>
          </a:xfrm>
          <a:prstGeom prst="line">
            <a:avLst/>
          </a:prstGeom>
        </p:spPr>
        <p:style>
          <a:lnRef idx="2">
            <a:schemeClr val="accent2"/>
          </a:lnRef>
          <a:fillRef idx="0">
            <a:schemeClr val="accent2"/>
          </a:fillRef>
          <a:effectRef idx="1">
            <a:schemeClr val="accent2"/>
          </a:effectRef>
          <a:fontRef idx="minor">
            <a:schemeClr val="tx1"/>
          </a:fontRef>
        </p:style>
      </p:cxnSp>
      <p:sp>
        <p:nvSpPr>
          <p:cNvPr id="7" name="Oval 6">
            <a:extLst>
              <a:ext uri="{FF2B5EF4-FFF2-40B4-BE49-F238E27FC236}">
                <a16:creationId xmlns:a16="http://schemas.microsoft.com/office/drawing/2014/main" id="{46255E63-5B99-42A5-A0F0-ACF467C699F8}"/>
              </a:ext>
            </a:extLst>
          </p:cNvPr>
          <p:cNvSpPr/>
          <p:nvPr/>
        </p:nvSpPr>
        <p:spPr>
          <a:xfrm>
            <a:off x="3763444" y="3472902"/>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2F20EAE-1180-4BE6-9F69-B659D9D7EF4B}"/>
              </a:ext>
            </a:extLst>
          </p:cNvPr>
          <p:cNvSpPr/>
          <p:nvPr/>
        </p:nvSpPr>
        <p:spPr>
          <a:xfrm>
            <a:off x="5898036" y="3481889"/>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004D0F-BDBE-4EA0-91E4-589D116E1AFD}"/>
              </a:ext>
            </a:extLst>
          </p:cNvPr>
          <p:cNvSpPr/>
          <p:nvPr/>
        </p:nvSpPr>
        <p:spPr>
          <a:xfrm>
            <a:off x="8032628" y="3481889"/>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760D4BB-7F6C-4C8A-86FD-E2A0D065DFE0}"/>
              </a:ext>
            </a:extLst>
          </p:cNvPr>
          <p:cNvSpPr txBox="1"/>
          <p:nvPr/>
        </p:nvSpPr>
        <p:spPr>
          <a:xfrm>
            <a:off x="1016828" y="2104182"/>
            <a:ext cx="2454603" cy="1200329"/>
          </a:xfrm>
          <a:prstGeom prst="rect">
            <a:avLst/>
          </a:prstGeom>
          <a:noFill/>
        </p:spPr>
        <p:txBody>
          <a:bodyPr wrap="square" rtlCol="0">
            <a:spAutoFit/>
          </a:bodyPr>
          <a:lstStyle/>
          <a:p>
            <a:pPr algn="ctr"/>
            <a:r>
              <a:rPr lang="en-GB" dirty="0"/>
              <a:t>Implement a lookup method to map the input instances with encoding</a:t>
            </a:r>
          </a:p>
        </p:txBody>
      </p:sp>
      <p:sp>
        <p:nvSpPr>
          <p:cNvPr id="12" name="TextBox 11">
            <a:extLst>
              <a:ext uri="{FF2B5EF4-FFF2-40B4-BE49-F238E27FC236}">
                <a16:creationId xmlns:a16="http://schemas.microsoft.com/office/drawing/2014/main" id="{BE714F33-ABE1-4E1C-97FB-2FF4050F3D28}"/>
              </a:ext>
            </a:extLst>
          </p:cNvPr>
          <p:cNvSpPr txBox="1"/>
          <p:nvPr/>
        </p:nvSpPr>
        <p:spPr>
          <a:xfrm>
            <a:off x="4897803" y="2411908"/>
            <a:ext cx="2454603" cy="1200329"/>
          </a:xfrm>
          <a:prstGeom prst="rect">
            <a:avLst/>
          </a:prstGeom>
          <a:noFill/>
        </p:spPr>
        <p:txBody>
          <a:bodyPr wrap="square" rtlCol="0">
            <a:spAutoFit/>
          </a:bodyPr>
          <a:lstStyle/>
          <a:p>
            <a:pPr algn="ctr"/>
            <a:r>
              <a:rPr lang="en-GB" sz="1800" dirty="0"/>
              <a:t>Counterfactual Rule extractions for the given instance</a:t>
            </a:r>
          </a:p>
          <a:p>
            <a:pPr marL="0" indent="0" algn="ctr">
              <a:buNone/>
            </a:pPr>
            <a:endParaRPr lang="en-GB" sz="1800" dirty="0"/>
          </a:p>
        </p:txBody>
      </p:sp>
      <p:sp>
        <p:nvSpPr>
          <p:cNvPr id="14" name="TextBox 13">
            <a:extLst>
              <a:ext uri="{FF2B5EF4-FFF2-40B4-BE49-F238E27FC236}">
                <a16:creationId xmlns:a16="http://schemas.microsoft.com/office/drawing/2014/main" id="{4D6A507A-0A37-4F95-9377-8AA31BA4C988}"/>
              </a:ext>
            </a:extLst>
          </p:cNvPr>
          <p:cNvSpPr txBox="1"/>
          <p:nvPr/>
        </p:nvSpPr>
        <p:spPr>
          <a:xfrm>
            <a:off x="3090899" y="2643741"/>
            <a:ext cx="1925457" cy="646331"/>
          </a:xfrm>
          <a:prstGeom prst="rect">
            <a:avLst/>
          </a:prstGeom>
          <a:noFill/>
        </p:spPr>
        <p:txBody>
          <a:bodyPr wrap="square" rtlCol="0">
            <a:spAutoFit/>
          </a:bodyPr>
          <a:lstStyle/>
          <a:p>
            <a:pPr marL="0" indent="0" algn="ctr">
              <a:buNone/>
            </a:pPr>
            <a:r>
              <a:rPr lang="en-GB" sz="1800" dirty="0"/>
              <a:t>Single rule extraction</a:t>
            </a:r>
          </a:p>
        </p:txBody>
      </p:sp>
      <p:sp>
        <p:nvSpPr>
          <p:cNvPr id="11" name="Oval 10">
            <a:extLst>
              <a:ext uri="{FF2B5EF4-FFF2-40B4-BE49-F238E27FC236}">
                <a16:creationId xmlns:a16="http://schemas.microsoft.com/office/drawing/2014/main" id="{234CC02E-89BC-45F5-993C-DEB7D209C25E}"/>
              </a:ext>
            </a:extLst>
          </p:cNvPr>
          <p:cNvSpPr/>
          <p:nvPr/>
        </p:nvSpPr>
        <p:spPr>
          <a:xfrm>
            <a:off x="2145854" y="3472902"/>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182D1A4-470D-4BDB-BCED-59FF03F358E1}"/>
              </a:ext>
            </a:extLst>
          </p:cNvPr>
          <p:cNvSpPr txBox="1"/>
          <p:nvPr/>
        </p:nvSpPr>
        <p:spPr>
          <a:xfrm>
            <a:off x="7218416" y="2142095"/>
            <a:ext cx="1826386" cy="1200329"/>
          </a:xfrm>
          <a:prstGeom prst="rect">
            <a:avLst/>
          </a:prstGeom>
          <a:noFill/>
        </p:spPr>
        <p:txBody>
          <a:bodyPr wrap="square" rtlCol="0">
            <a:spAutoFit/>
          </a:bodyPr>
          <a:lstStyle/>
          <a:p>
            <a:pPr marL="0" indent="0" algn="ctr">
              <a:buNone/>
            </a:pPr>
            <a:r>
              <a:rPr lang="en-GB" sz="1800" dirty="0"/>
              <a:t>Proper visualizations with User Interfaces</a:t>
            </a:r>
          </a:p>
        </p:txBody>
      </p:sp>
      <p:sp>
        <p:nvSpPr>
          <p:cNvPr id="15" name="Oval 14">
            <a:extLst>
              <a:ext uri="{FF2B5EF4-FFF2-40B4-BE49-F238E27FC236}">
                <a16:creationId xmlns:a16="http://schemas.microsoft.com/office/drawing/2014/main" id="{CDFE5E6E-55D5-4AD3-B49C-37214ED2792B}"/>
              </a:ext>
            </a:extLst>
          </p:cNvPr>
          <p:cNvSpPr/>
          <p:nvPr/>
        </p:nvSpPr>
        <p:spPr>
          <a:xfrm>
            <a:off x="9801549" y="3481889"/>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2F96C87-5899-4FFD-9E09-702E630E194C}"/>
              </a:ext>
            </a:extLst>
          </p:cNvPr>
          <p:cNvSpPr txBox="1"/>
          <p:nvPr/>
        </p:nvSpPr>
        <p:spPr>
          <a:xfrm>
            <a:off x="8673228" y="2918913"/>
            <a:ext cx="2454603" cy="369332"/>
          </a:xfrm>
          <a:prstGeom prst="rect">
            <a:avLst/>
          </a:prstGeom>
          <a:noFill/>
        </p:spPr>
        <p:txBody>
          <a:bodyPr wrap="square" rtlCol="0">
            <a:spAutoFit/>
          </a:bodyPr>
          <a:lstStyle/>
          <a:p>
            <a:pPr marL="0" indent="0" algn="ctr">
              <a:buNone/>
            </a:pPr>
            <a:r>
              <a:rPr lang="en-GB" sz="1800" dirty="0"/>
              <a:t>Implement an API</a:t>
            </a:r>
          </a:p>
        </p:txBody>
      </p:sp>
      <p:sp>
        <p:nvSpPr>
          <p:cNvPr id="19" name="TextBox 18">
            <a:extLst>
              <a:ext uri="{FF2B5EF4-FFF2-40B4-BE49-F238E27FC236}">
                <a16:creationId xmlns:a16="http://schemas.microsoft.com/office/drawing/2014/main" id="{C457F372-8C98-4BBE-8617-C9929DD54D1E}"/>
              </a:ext>
            </a:extLst>
          </p:cNvPr>
          <p:cNvSpPr txBox="1"/>
          <p:nvPr/>
        </p:nvSpPr>
        <p:spPr>
          <a:xfrm>
            <a:off x="2667000" y="6467061"/>
            <a:ext cx="5410200" cy="381000"/>
          </a:xfrm>
          <a:prstGeom prst="rect">
            <a:avLst/>
          </a:prstGeom>
          <a:solidFill>
            <a:schemeClr val="bg1"/>
          </a:solidFill>
        </p:spPr>
        <p:txBody>
          <a:bodyPr wrap="square" rtlCol="0">
            <a:spAutoFit/>
          </a:bodyPr>
          <a:lstStyle/>
          <a:p>
            <a:r>
              <a:rPr lang="en-GB" b="1" dirty="0"/>
              <a:t>IT18113600  |  Perera G.Y.N  |  2021-117</a:t>
            </a:r>
          </a:p>
        </p:txBody>
      </p:sp>
    </p:spTree>
    <p:extLst>
      <p:ext uri="{BB962C8B-B14F-4D97-AF65-F5344CB8AC3E}">
        <p14:creationId xmlns:p14="http://schemas.microsoft.com/office/powerpoint/2010/main" val="3240575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latin typeface="Adobe Devanagari"/>
              </a:rPr>
              <a:t>IT 18134704 | J.K. Kenneth </a:t>
            </a:r>
            <a:r>
              <a:rPr lang="en-US" err="1">
                <a:latin typeface="Adobe Devanagari"/>
              </a:rPr>
              <a:t>chamara</a:t>
            </a:r>
            <a:endParaRPr lang="en-US" err="1"/>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3499849"/>
            <a:ext cx="10363200" cy="614657"/>
          </a:xfrm>
        </p:spPr>
        <p:txBody>
          <a:bodyPr/>
          <a:lstStyle/>
          <a:p>
            <a:r>
              <a:rPr lang="en-US"/>
              <a:t>Data Science</a:t>
            </a:r>
          </a:p>
        </p:txBody>
      </p:sp>
      <p:sp>
        <p:nvSpPr>
          <p:cNvPr id="7" name="TextBox 6">
            <a:extLst>
              <a:ext uri="{FF2B5EF4-FFF2-40B4-BE49-F238E27FC236}">
                <a16:creationId xmlns:a16="http://schemas.microsoft.com/office/drawing/2014/main" id="{AB2741A8-0D7B-4770-B45A-7ED76196433B}"/>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pic>
        <p:nvPicPr>
          <p:cNvPr id="4" name="Picture 3" descr="A person in a suit&#10;&#10;Description automatically generated with medium confidence">
            <a:extLst>
              <a:ext uri="{FF2B5EF4-FFF2-40B4-BE49-F238E27FC236}">
                <a16:creationId xmlns:a16="http://schemas.microsoft.com/office/drawing/2014/main" id="{4385B234-14CE-4D53-9FC7-E19599A71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6219" y="51152"/>
            <a:ext cx="2027674" cy="2607009"/>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A875-0B92-41C3-A698-4722293AAB46}"/>
              </a:ext>
            </a:extLst>
          </p:cNvPr>
          <p:cNvSpPr>
            <a:spLocks noGrp="1"/>
          </p:cNvSpPr>
          <p:nvPr>
            <p:ph type="title"/>
          </p:nvPr>
        </p:nvSpPr>
        <p:spPr>
          <a:solidFill>
            <a:schemeClr val="accent2"/>
          </a:solidFill>
        </p:spPr>
        <p:txBody>
          <a:bodyPr>
            <a:normAutofit/>
          </a:bodyPr>
          <a:lstStyle/>
          <a:p>
            <a:r>
              <a:rPr lang="en-GB" sz="4000">
                <a:solidFill>
                  <a:schemeClr val="bg1"/>
                </a:solidFill>
              </a:rPr>
              <a:t>BACKGROUND</a:t>
            </a:r>
          </a:p>
        </p:txBody>
      </p:sp>
      <p:sp>
        <p:nvSpPr>
          <p:cNvPr id="3" name="Content Placeholder 2">
            <a:extLst>
              <a:ext uri="{FF2B5EF4-FFF2-40B4-BE49-F238E27FC236}">
                <a16:creationId xmlns:a16="http://schemas.microsoft.com/office/drawing/2014/main" id="{7D8CD9DC-74EC-4863-83ED-BD44701F3A37}"/>
              </a:ext>
            </a:extLst>
          </p:cNvPr>
          <p:cNvSpPr>
            <a:spLocks noGrp="1"/>
          </p:cNvSpPr>
          <p:nvPr>
            <p:ph idx="1"/>
          </p:nvPr>
        </p:nvSpPr>
        <p:spPr/>
        <p:txBody>
          <a:bodyPr vert="horz" lIns="91440" tIns="45720" rIns="91440" bIns="45720" rtlCol="0" anchor="t">
            <a:normAutofit/>
          </a:bodyPr>
          <a:lstStyle/>
          <a:p>
            <a:r>
              <a:rPr lang="en-GB" sz="2800"/>
              <a:t>There are two types of models can be identified in Explainability</a:t>
            </a:r>
          </a:p>
          <a:p>
            <a:pPr lvl="1"/>
            <a:r>
              <a:rPr lang="en-GB" sz="2400"/>
              <a:t>White-box</a:t>
            </a:r>
          </a:p>
          <a:p>
            <a:pPr lvl="1"/>
            <a:r>
              <a:rPr lang="en-GB" sz="2400"/>
              <a:t>Black-box</a:t>
            </a:r>
          </a:p>
          <a:p>
            <a:endParaRPr lang="en-GB" sz="2800"/>
          </a:p>
          <a:p>
            <a:r>
              <a:rPr lang="en-GB" sz="2800"/>
              <a:t>Black Box models perform well and produce better accuracies,</a:t>
            </a:r>
            <a:endParaRPr lang="en-GB" sz="2800">
              <a:ea typeface="Cambria"/>
            </a:endParaRPr>
          </a:p>
          <a:p>
            <a:pPr marL="457200" lvl="1" indent="0">
              <a:buNone/>
            </a:pPr>
            <a:r>
              <a:rPr lang="en-GB"/>
              <a:t>	</a:t>
            </a:r>
            <a:r>
              <a:rPr lang="en-GB" sz="2400"/>
              <a:t>Ex: SVM, Deep Neural Networks, XGBoost, KNN etc</a:t>
            </a:r>
          </a:p>
          <a:p>
            <a:r>
              <a:rPr lang="en-GB" sz="2800"/>
              <a:t>Black-box models are high complex and the internal logic cannot understand by the users</a:t>
            </a:r>
          </a:p>
          <a:p>
            <a:r>
              <a:rPr lang="en-GB" sz="2800"/>
              <a:t>Concept of Explainable AI has been come into the picture to overcome that situation</a:t>
            </a:r>
          </a:p>
          <a:p>
            <a:pPr lvl="1"/>
            <a:endParaRPr lang="en-GB" sz="2000"/>
          </a:p>
          <a:p>
            <a:pPr marL="457200" lvl="1" indent="0">
              <a:buNone/>
            </a:pPr>
            <a:endParaRPr lang="en-GB" sz="2000"/>
          </a:p>
        </p:txBody>
      </p:sp>
      <p:sp>
        <p:nvSpPr>
          <p:cNvPr id="4" name="TextBox 3">
            <a:extLst>
              <a:ext uri="{FF2B5EF4-FFF2-40B4-BE49-F238E27FC236}">
                <a16:creationId xmlns:a16="http://schemas.microsoft.com/office/drawing/2014/main" id="{A34FDCBF-9528-4D54-90A2-DDE357E52C0D}"/>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extLst>
      <p:ext uri="{BB962C8B-B14F-4D97-AF65-F5344CB8AC3E}">
        <p14:creationId xmlns:p14="http://schemas.microsoft.com/office/powerpoint/2010/main" val="2130432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p:txBody>
          <a:bodyPr/>
          <a:lstStyle/>
          <a:p>
            <a:r>
              <a:rPr lang="en-US"/>
              <a:t>Introduction</a:t>
            </a:r>
          </a:p>
        </p:txBody>
      </p:sp>
      <p:sp>
        <p:nvSpPr>
          <p:cNvPr id="7" name="TextBox 6">
            <a:extLst>
              <a:ext uri="{FF2B5EF4-FFF2-40B4-BE49-F238E27FC236}">
                <a16:creationId xmlns:a16="http://schemas.microsoft.com/office/drawing/2014/main" id="{3A4E824C-70E6-4874-A58C-22CEB34B232B}"/>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spTree>
    <p:extLst>
      <p:ext uri="{BB962C8B-B14F-4D97-AF65-F5344CB8AC3E}">
        <p14:creationId xmlns:p14="http://schemas.microsoft.com/office/powerpoint/2010/main" val="1275283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FBA4-36E2-4641-AE1E-B667C8AF42D3}"/>
              </a:ext>
            </a:extLst>
          </p:cNvPr>
          <p:cNvSpPr>
            <a:spLocks noGrp="1"/>
          </p:cNvSpPr>
          <p:nvPr>
            <p:ph type="title"/>
          </p:nvPr>
        </p:nvSpPr>
        <p:spPr>
          <a:solidFill>
            <a:schemeClr val="accent2"/>
          </a:solidFill>
        </p:spPr>
        <p:txBody>
          <a:bodyPr>
            <a:normAutofit/>
          </a:bodyPr>
          <a:lstStyle/>
          <a:p>
            <a:r>
              <a:rPr lang="en-US" sz="4000">
                <a:solidFill>
                  <a:schemeClr val="bg1"/>
                </a:solidFill>
              </a:rPr>
              <a:t>BACKGROUND</a:t>
            </a:r>
          </a:p>
        </p:txBody>
      </p:sp>
      <p:sp>
        <p:nvSpPr>
          <p:cNvPr id="3" name="Content Placeholder 2">
            <a:extLst>
              <a:ext uri="{FF2B5EF4-FFF2-40B4-BE49-F238E27FC236}">
                <a16:creationId xmlns:a16="http://schemas.microsoft.com/office/drawing/2014/main" id="{8EEC939C-1F6E-4DD9-A155-216912057F1A}"/>
              </a:ext>
            </a:extLst>
          </p:cNvPr>
          <p:cNvSpPr>
            <a:spLocks noGrp="1"/>
          </p:cNvSpPr>
          <p:nvPr>
            <p:ph idx="1"/>
          </p:nvPr>
        </p:nvSpPr>
        <p:spPr/>
        <p:txBody>
          <a:bodyPr/>
          <a:lstStyle/>
          <a:p>
            <a:r>
              <a:rPr lang="en-US"/>
              <a:t>What is fairness In ML ?</a:t>
            </a:r>
          </a:p>
          <a:p>
            <a:pPr marL="0" indent="0">
              <a:buNone/>
            </a:pPr>
            <a:endParaRPr lang="en-US"/>
          </a:p>
        </p:txBody>
      </p:sp>
      <p:sp>
        <p:nvSpPr>
          <p:cNvPr id="4" name="Rectangle: Rounded Corners 3">
            <a:extLst>
              <a:ext uri="{FF2B5EF4-FFF2-40B4-BE49-F238E27FC236}">
                <a16:creationId xmlns:a16="http://schemas.microsoft.com/office/drawing/2014/main" id="{E8CE4888-E86F-471A-81D5-394CBAA55FA2}"/>
              </a:ext>
            </a:extLst>
          </p:cNvPr>
          <p:cNvSpPr/>
          <p:nvPr/>
        </p:nvSpPr>
        <p:spPr>
          <a:xfrm>
            <a:off x="1076476" y="2140954"/>
            <a:ext cx="9771124" cy="3163967"/>
          </a:xfrm>
          <a:prstGeom prst="roundRect">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just"/>
            <a:r>
              <a:rPr lang="en-US" sz="2400" b="1">
                <a:solidFill>
                  <a:schemeClr val="accent1">
                    <a:lumMod val="75000"/>
                  </a:schemeClr>
                </a:solidFill>
              </a:rPr>
              <a:t>“...discrimination is considered to be present if for two individuals that have the same characteristic relevant to the decision making and differ only in the sensitive attribute (e.g., gender/race) a model results in different decisions”  </a:t>
            </a:r>
            <a:endParaRPr lang="en-US" sz="2400" b="1">
              <a:solidFill>
                <a:schemeClr val="accent1">
                  <a:lumMod val="75000"/>
                </a:schemeClr>
              </a:solidFill>
              <a:ea typeface="Cambria"/>
            </a:endParaRPr>
          </a:p>
          <a:p>
            <a:pPr algn="just"/>
            <a:endParaRPr lang="en-US" sz="2400" b="1">
              <a:solidFill>
                <a:schemeClr val="accent1">
                  <a:lumMod val="75000"/>
                </a:schemeClr>
              </a:solidFill>
              <a:ea typeface="Cambria"/>
            </a:endParaRPr>
          </a:p>
          <a:p>
            <a:pPr algn="just"/>
            <a:r>
              <a:rPr lang="en-US" sz="2400" b="1">
                <a:solidFill>
                  <a:schemeClr val="accent1">
                    <a:lumMod val="75000"/>
                  </a:schemeClr>
                </a:solidFill>
              </a:rPr>
              <a:t>ToonCaldersandIndr˙eŽliobait˙e.2013 [1].</a:t>
            </a:r>
            <a:endParaRPr lang="en-US" sz="2400" b="1">
              <a:solidFill>
                <a:schemeClr val="accent1">
                  <a:lumMod val="75000"/>
                </a:schemeClr>
              </a:solidFill>
              <a:ea typeface="Cambria"/>
            </a:endParaRPr>
          </a:p>
        </p:txBody>
      </p:sp>
      <p:pic>
        <p:nvPicPr>
          <p:cNvPr id="11" name="Picture 10">
            <a:extLst>
              <a:ext uri="{FF2B5EF4-FFF2-40B4-BE49-F238E27FC236}">
                <a16:creationId xmlns:a16="http://schemas.microsoft.com/office/drawing/2014/main" id="{B8D382FC-E12B-44DB-809C-12341BABBE9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75845" y="4152123"/>
            <a:ext cx="3017869" cy="1931436"/>
          </a:xfrm>
          <a:prstGeom prst="rect">
            <a:avLst/>
          </a:prstGeom>
        </p:spPr>
      </p:pic>
      <p:sp>
        <p:nvSpPr>
          <p:cNvPr id="13" name="TextBox 12">
            <a:extLst>
              <a:ext uri="{FF2B5EF4-FFF2-40B4-BE49-F238E27FC236}">
                <a16:creationId xmlns:a16="http://schemas.microsoft.com/office/drawing/2014/main" id="{4CC6F3B4-983E-462D-8264-FAE690F69F5D}"/>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spTree>
    <p:extLst>
      <p:ext uri="{BB962C8B-B14F-4D97-AF65-F5344CB8AC3E}">
        <p14:creationId xmlns:p14="http://schemas.microsoft.com/office/powerpoint/2010/main" val="334405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D6AC0E7-BF05-423F-B315-FD8961F79677}"/>
              </a:ext>
            </a:extLst>
          </p:cNvPr>
          <p:cNvSpPr txBox="1">
            <a:spLocks/>
          </p:cNvSpPr>
          <p:nvPr/>
        </p:nvSpPr>
        <p:spPr>
          <a:xfrm>
            <a:off x="304800" y="304800"/>
            <a:ext cx="11684000" cy="792162"/>
          </a:xfrm>
          <a:prstGeom prst="rect">
            <a:avLst/>
          </a:prstGeom>
          <a:solidFill>
            <a:schemeClr val="accent2"/>
          </a:solidFill>
        </p:spPr>
        <p:txBody>
          <a:bodyPr vert="horz" lIns="91440" tIns="45720" rIns="91440" bIns="45720" rtlCol="0" anchor="ctr">
            <a:normAutofit/>
          </a:bodyPr>
          <a:lstStyle>
            <a:lvl1pPr algn="l" defTabSz="914400" rtl="0" eaLnBrk="1" latinLnBrk="0" hangingPunct="1">
              <a:spcBef>
                <a:spcPct val="0"/>
              </a:spcBef>
              <a:buNone/>
              <a:defRPr sz="2000" b="1" kern="1200">
                <a:solidFill>
                  <a:schemeClr val="tx1"/>
                </a:solidFill>
                <a:latin typeface="Adobe Devanagari" pitchFamily="18" charset="0"/>
                <a:ea typeface="+mj-ea"/>
                <a:cs typeface="Adobe Devanagari" pitchFamily="18" charset="0"/>
              </a:defRPr>
            </a:lvl1pPr>
          </a:lstStyle>
          <a:p>
            <a:pPr algn="ctr">
              <a:spcAft>
                <a:spcPts val="600"/>
              </a:spcAft>
            </a:pPr>
            <a:r>
              <a:rPr lang="en-US" sz="4000" b="0" kern="1200">
                <a:solidFill>
                  <a:schemeClr val="bg1"/>
                </a:solidFill>
                <a:latin typeface="Adobe Devanagari"/>
              </a:rPr>
              <a:t>BACKGROUND cont..</a:t>
            </a:r>
          </a:p>
        </p:txBody>
      </p:sp>
      <p:graphicFrame>
        <p:nvGraphicFramePr>
          <p:cNvPr id="5" name="Content Placeholder 2">
            <a:extLst>
              <a:ext uri="{FF2B5EF4-FFF2-40B4-BE49-F238E27FC236}">
                <a16:creationId xmlns:a16="http://schemas.microsoft.com/office/drawing/2014/main" id="{8B0590D5-028E-444B-BA11-4A0217506DEA}"/>
              </a:ext>
            </a:extLst>
          </p:cNvPr>
          <p:cNvGraphicFramePr>
            <a:graphicFrameLocks noGrp="1"/>
          </p:cNvGraphicFramePr>
          <p:nvPr>
            <p:ph idx="1"/>
            <p:extLst>
              <p:ext uri="{D42A27DB-BD31-4B8C-83A1-F6EECF244321}">
                <p14:modId xmlns:p14="http://schemas.microsoft.com/office/powerpoint/2010/main" val="3376711841"/>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257C9D6-A5D9-4E19-A5B0-4C3C6864CC43}"/>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spTree>
    <p:extLst>
      <p:ext uri="{BB962C8B-B14F-4D97-AF65-F5344CB8AC3E}">
        <p14:creationId xmlns:p14="http://schemas.microsoft.com/office/powerpoint/2010/main" val="1926334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D18BA-2C49-4766-9673-62F5FE57CEAA}"/>
              </a:ext>
            </a:extLst>
          </p:cNvPr>
          <p:cNvSpPr>
            <a:spLocks noGrp="1"/>
          </p:cNvSpPr>
          <p:nvPr>
            <p:ph type="title"/>
          </p:nvPr>
        </p:nvSpPr>
        <p:spPr>
          <a:solidFill>
            <a:schemeClr val="accent2"/>
          </a:solidFill>
        </p:spPr>
        <p:txBody>
          <a:bodyPr/>
          <a:lstStyle/>
          <a:p>
            <a:r>
              <a:rPr lang="en-US">
                <a:solidFill>
                  <a:schemeClr val="bg1"/>
                </a:solidFill>
              </a:rPr>
              <a:t>RESEARCH PROBLEM</a:t>
            </a:r>
          </a:p>
        </p:txBody>
      </p:sp>
      <p:sp>
        <p:nvSpPr>
          <p:cNvPr id="3" name="Content Placeholder 2">
            <a:extLst>
              <a:ext uri="{FF2B5EF4-FFF2-40B4-BE49-F238E27FC236}">
                <a16:creationId xmlns:a16="http://schemas.microsoft.com/office/drawing/2014/main" id="{E86F05C2-26FE-4A77-8211-40ED20092442}"/>
              </a:ext>
            </a:extLst>
          </p:cNvPr>
          <p:cNvSpPr>
            <a:spLocks noGrp="1"/>
          </p:cNvSpPr>
          <p:nvPr>
            <p:ph idx="1"/>
          </p:nvPr>
        </p:nvSpPr>
        <p:spPr>
          <a:xfrm>
            <a:off x="248771" y="1533605"/>
            <a:ext cx="11684000" cy="1839366"/>
          </a:xfrm>
        </p:spPr>
        <p:txBody>
          <a:bodyPr vert="horz" lIns="91440" tIns="45720" rIns="91440" bIns="45720" rtlCol="0" anchor="t">
            <a:normAutofit/>
          </a:bodyPr>
          <a:lstStyle/>
          <a:p>
            <a:r>
              <a:rPr lang="en-US" sz="3600"/>
              <a:t>How to measure the </a:t>
            </a:r>
            <a:r>
              <a:rPr lang="en-US" sz="3600" b="1">
                <a:solidFill>
                  <a:srgbClr val="FF0000"/>
                </a:solidFill>
              </a:rPr>
              <a:t>Bias </a:t>
            </a:r>
            <a:r>
              <a:rPr lang="en-US" sz="3600"/>
              <a:t>in a </a:t>
            </a:r>
            <a:r>
              <a:rPr lang="en-US" sz="3600" b="1">
                <a:solidFill>
                  <a:schemeClr val="accent1"/>
                </a:solidFill>
              </a:rPr>
              <a:t>Neural Network</a:t>
            </a:r>
            <a:r>
              <a:rPr lang="en-US" sz="3600"/>
              <a:t>  with</a:t>
            </a:r>
            <a:r>
              <a:rPr lang="en-US" sz="3600">
                <a:solidFill>
                  <a:srgbClr val="000000"/>
                </a:solidFill>
              </a:rPr>
              <a:t> individual features </a:t>
            </a:r>
            <a:r>
              <a:rPr lang="en-US" sz="3600"/>
              <a:t>?</a:t>
            </a:r>
            <a:endParaRPr lang="en-US" sz="3600">
              <a:ea typeface="Cambria"/>
            </a:endParaRPr>
          </a:p>
          <a:p>
            <a:pPr marL="0" indent="0">
              <a:buNone/>
            </a:pPr>
            <a:endParaRPr lang="en-US"/>
          </a:p>
        </p:txBody>
      </p:sp>
      <p:pic>
        <p:nvPicPr>
          <p:cNvPr id="5" name="Picture 4" descr="Diagram&#10;&#10;Description automatically generated">
            <a:extLst>
              <a:ext uri="{FF2B5EF4-FFF2-40B4-BE49-F238E27FC236}">
                <a16:creationId xmlns:a16="http://schemas.microsoft.com/office/drawing/2014/main" id="{0E8D027A-0BFA-4046-AFFD-068C910B99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0897" y="2638018"/>
            <a:ext cx="4900128" cy="3460301"/>
          </a:xfrm>
          <a:prstGeom prst="rect">
            <a:avLst/>
          </a:prstGeom>
        </p:spPr>
      </p:pic>
      <p:sp>
        <p:nvSpPr>
          <p:cNvPr id="6" name="TextBox 5">
            <a:extLst>
              <a:ext uri="{FF2B5EF4-FFF2-40B4-BE49-F238E27FC236}">
                <a16:creationId xmlns:a16="http://schemas.microsoft.com/office/drawing/2014/main" id="{947EAC6F-588E-4BA5-9BBB-FB6F5F34D5E9}"/>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spTree>
    <p:extLst>
      <p:ext uri="{BB962C8B-B14F-4D97-AF65-F5344CB8AC3E}">
        <p14:creationId xmlns:p14="http://schemas.microsoft.com/office/powerpoint/2010/main" val="35252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5F431-2405-46C4-A703-C4B75BE621C5}"/>
              </a:ext>
            </a:extLst>
          </p:cNvPr>
          <p:cNvSpPr>
            <a:spLocks noGrp="1"/>
          </p:cNvSpPr>
          <p:nvPr>
            <p:ph type="title"/>
          </p:nvPr>
        </p:nvSpPr>
        <p:spPr>
          <a:solidFill>
            <a:schemeClr val="accent2"/>
          </a:solidFill>
        </p:spPr>
        <p:txBody>
          <a:bodyPr>
            <a:normAutofit/>
          </a:bodyPr>
          <a:lstStyle/>
          <a:p>
            <a:r>
              <a:rPr lang="en-US" sz="4000">
                <a:solidFill>
                  <a:schemeClr val="bg1"/>
                </a:solidFill>
              </a:rPr>
              <a:t>OBJECTIVES</a:t>
            </a:r>
          </a:p>
        </p:txBody>
      </p:sp>
      <p:graphicFrame>
        <p:nvGraphicFramePr>
          <p:cNvPr id="5" name="Content Placeholder 6">
            <a:extLst>
              <a:ext uri="{FF2B5EF4-FFF2-40B4-BE49-F238E27FC236}">
                <a16:creationId xmlns:a16="http://schemas.microsoft.com/office/drawing/2014/main" id="{AC61E584-E222-409C-BD99-8BAA4F5C0CAA}"/>
              </a:ext>
            </a:extLst>
          </p:cNvPr>
          <p:cNvGraphicFramePr>
            <a:graphicFrameLocks/>
          </p:cNvGraphicFramePr>
          <p:nvPr>
            <p:extLst>
              <p:ext uri="{D42A27DB-BD31-4B8C-83A1-F6EECF244321}">
                <p14:modId xmlns:p14="http://schemas.microsoft.com/office/powerpoint/2010/main" val="1600878521"/>
              </p:ext>
            </p:extLst>
          </p:nvPr>
        </p:nvGraphicFramePr>
        <p:xfrm>
          <a:off x="797348" y="1155224"/>
          <a:ext cx="10709090" cy="4677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CABA34A0-01EA-48BC-8F89-553B91555901}"/>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spTree>
    <p:extLst>
      <p:ext uri="{BB962C8B-B14F-4D97-AF65-F5344CB8AC3E}">
        <p14:creationId xmlns:p14="http://schemas.microsoft.com/office/powerpoint/2010/main" val="3965665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a:t>Research Methodology</a:t>
            </a:r>
          </a:p>
        </p:txBody>
      </p:sp>
      <p:pic>
        <p:nvPicPr>
          <p:cNvPr id="5" name="Picture 4">
            <a:extLst>
              <a:ext uri="{FF2B5EF4-FFF2-40B4-BE49-F238E27FC236}">
                <a16:creationId xmlns:a16="http://schemas.microsoft.com/office/drawing/2014/main" id="{AD615C11-4F05-4C8E-936B-A5F6E875E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513" y="3514068"/>
            <a:ext cx="4469499" cy="3043104"/>
          </a:xfrm>
          <a:prstGeom prst="rect">
            <a:avLst/>
          </a:prstGeom>
        </p:spPr>
      </p:pic>
      <p:sp>
        <p:nvSpPr>
          <p:cNvPr id="7" name="TextBox 6">
            <a:extLst>
              <a:ext uri="{FF2B5EF4-FFF2-40B4-BE49-F238E27FC236}">
                <a16:creationId xmlns:a16="http://schemas.microsoft.com/office/drawing/2014/main" id="{7AE35E87-F2CD-4B3C-B552-D781C7EC5CF1}"/>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spTree>
    <p:extLst>
      <p:ext uri="{BB962C8B-B14F-4D97-AF65-F5344CB8AC3E}">
        <p14:creationId xmlns:p14="http://schemas.microsoft.com/office/powerpoint/2010/main" val="247796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6C35-DAB7-454C-811E-5B9CB133E1B0}"/>
              </a:ext>
            </a:extLst>
          </p:cNvPr>
          <p:cNvSpPr>
            <a:spLocks noGrp="1"/>
          </p:cNvSpPr>
          <p:nvPr>
            <p:ph type="title"/>
          </p:nvPr>
        </p:nvSpPr>
        <p:spPr>
          <a:solidFill>
            <a:schemeClr val="accent2"/>
          </a:solidFill>
        </p:spPr>
        <p:txBody>
          <a:bodyPr>
            <a:normAutofit/>
          </a:bodyPr>
          <a:lstStyle/>
          <a:p>
            <a:r>
              <a:rPr lang="en-US" sz="4000">
                <a:solidFill>
                  <a:schemeClr val="bg1"/>
                </a:solidFill>
              </a:rPr>
              <a:t>SYSTEM OVERVIEW DIAGRAM</a:t>
            </a:r>
          </a:p>
        </p:txBody>
      </p:sp>
      <p:sp>
        <p:nvSpPr>
          <p:cNvPr id="4" name="TextBox 3">
            <a:extLst>
              <a:ext uri="{FF2B5EF4-FFF2-40B4-BE49-F238E27FC236}">
                <a16:creationId xmlns:a16="http://schemas.microsoft.com/office/drawing/2014/main" id="{34092E5D-5999-4D46-BD1D-A90F50542BEF}"/>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pic>
        <p:nvPicPr>
          <p:cNvPr id="6" name="Picture 5" descr="Diagram&#10;&#10;Description automatically generated">
            <a:extLst>
              <a:ext uri="{FF2B5EF4-FFF2-40B4-BE49-F238E27FC236}">
                <a16:creationId xmlns:a16="http://schemas.microsoft.com/office/drawing/2014/main" id="{54E5B8E0-9A73-4EA5-BF2C-D65AB3CC8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68" y="1470581"/>
            <a:ext cx="10646087" cy="4402318"/>
          </a:xfrm>
          <a:prstGeom prst="rect">
            <a:avLst/>
          </a:prstGeom>
        </p:spPr>
      </p:pic>
    </p:spTree>
    <p:extLst>
      <p:ext uri="{BB962C8B-B14F-4D97-AF65-F5344CB8AC3E}">
        <p14:creationId xmlns:p14="http://schemas.microsoft.com/office/powerpoint/2010/main" val="159136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a:xfrm>
            <a:off x="2278919" y="386119"/>
            <a:ext cx="7634161" cy="735672"/>
          </a:xfrm>
        </p:spPr>
        <p:txBody>
          <a:bodyPr/>
          <a:lstStyle/>
          <a:p>
            <a:pPr algn="ctr"/>
            <a:r>
              <a:rPr lang="en-US"/>
              <a:t>Completion</a:t>
            </a:r>
          </a:p>
        </p:txBody>
      </p:sp>
      <p:cxnSp>
        <p:nvCxnSpPr>
          <p:cNvPr id="4" name="Straight Connector 3">
            <a:extLst>
              <a:ext uri="{FF2B5EF4-FFF2-40B4-BE49-F238E27FC236}">
                <a16:creationId xmlns:a16="http://schemas.microsoft.com/office/drawing/2014/main" id="{C5209998-0675-4CE7-B435-F45C56CC8905}"/>
              </a:ext>
            </a:extLst>
          </p:cNvPr>
          <p:cNvCxnSpPr>
            <a:cxnSpLocks/>
          </p:cNvCxnSpPr>
          <p:nvPr/>
        </p:nvCxnSpPr>
        <p:spPr>
          <a:xfrm>
            <a:off x="641022" y="3195687"/>
            <a:ext cx="11114202"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Oval 6">
            <a:extLst>
              <a:ext uri="{FF2B5EF4-FFF2-40B4-BE49-F238E27FC236}">
                <a16:creationId xmlns:a16="http://schemas.microsoft.com/office/drawing/2014/main" id="{46255E63-5B99-42A5-A0F0-ACF467C699F8}"/>
              </a:ext>
            </a:extLst>
          </p:cNvPr>
          <p:cNvSpPr/>
          <p:nvPr/>
        </p:nvSpPr>
        <p:spPr>
          <a:xfrm>
            <a:off x="687140" y="3099872"/>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2F20EAE-1180-4BE6-9F69-B659D9D7EF4B}"/>
              </a:ext>
            </a:extLst>
          </p:cNvPr>
          <p:cNvSpPr/>
          <p:nvPr/>
        </p:nvSpPr>
        <p:spPr>
          <a:xfrm>
            <a:off x="2688468" y="3101415"/>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004D0F-BDBE-4EA0-91E4-589D116E1AFD}"/>
              </a:ext>
            </a:extLst>
          </p:cNvPr>
          <p:cNvSpPr/>
          <p:nvPr/>
        </p:nvSpPr>
        <p:spPr>
          <a:xfrm>
            <a:off x="6482229" y="3101415"/>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C691E21-C300-49F0-8870-20835F0E5C68}"/>
              </a:ext>
            </a:extLst>
          </p:cNvPr>
          <p:cNvSpPr/>
          <p:nvPr/>
        </p:nvSpPr>
        <p:spPr>
          <a:xfrm>
            <a:off x="10547425" y="3101415"/>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Graphic 7" descr="Badge Tick1 with solid fill">
            <a:extLst>
              <a:ext uri="{FF2B5EF4-FFF2-40B4-BE49-F238E27FC236}">
                <a16:creationId xmlns:a16="http://schemas.microsoft.com/office/drawing/2014/main" id="{69E7CEA2-316E-41A9-8A8E-EC6E0E2BAD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503" y="2314584"/>
            <a:ext cx="466166" cy="477371"/>
          </a:xfrm>
          <a:prstGeom prst="rect">
            <a:avLst/>
          </a:prstGeom>
        </p:spPr>
      </p:pic>
      <p:pic>
        <p:nvPicPr>
          <p:cNvPr id="5" name="Graphic 11" descr="Hourglass Finished with solid fill">
            <a:extLst>
              <a:ext uri="{FF2B5EF4-FFF2-40B4-BE49-F238E27FC236}">
                <a16:creationId xmlns:a16="http://schemas.microsoft.com/office/drawing/2014/main" id="{565091C1-7313-4409-9909-067431BA15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1348" y="2272086"/>
            <a:ext cx="382406" cy="395777"/>
          </a:xfrm>
          <a:prstGeom prst="rect">
            <a:avLst/>
          </a:prstGeom>
        </p:spPr>
      </p:pic>
      <p:sp>
        <p:nvSpPr>
          <p:cNvPr id="12" name="TextBox 11">
            <a:extLst>
              <a:ext uri="{FF2B5EF4-FFF2-40B4-BE49-F238E27FC236}">
                <a16:creationId xmlns:a16="http://schemas.microsoft.com/office/drawing/2014/main" id="{72D5EBAB-EFCF-4721-96B1-56CAA7CCE459}"/>
              </a:ext>
            </a:extLst>
          </p:cNvPr>
          <p:cNvSpPr txBox="1"/>
          <p:nvPr/>
        </p:nvSpPr>
        <p:spPr>
          <a:xfrm>
            <a:off x="190516" y="4036727"/>
            <a:ext cx="1830246" cy="1323439"/>
          </a:xfrm>
          <a:prstGeom prst="rect">
            <a:avLst/>
          </a:prstGeom>
          <a:noFill/>
        </p:spPr>
        <p:txBody>
          <a:bodyPr wrap="square" lIns="91440" tIns="45720" rIns="91440" bIns="45720" rtlCol="0" anchor="t">
            <a:spAutoFit/>
          </a:bodyPr>
          <a:lstStyle/>
          <a:p>
            <a:r>
              <a:rPr lang="en-US" sz="2000">
                <a:ea typeface="Cambria"/>
              </a:rPr>
              <a:t>Dataset Selection and cleansing </a:t>
            </a:r>
          </a:p>
          <a:p>
            <a:endParaRPr lang="en-US" sz="2000">
              <a:ea typeface="Cambria"/>
            </a:endParaRPr>
          </a:p>
        </p:txBody>
      </p:sp>
      <p:pic>
        <p:nvPicPr>
          <p:cNvPr id="13" name="Graphic 7" descr="Badge Tick1 with solid fill">
            <a:extLst>
              <a:ext uri="{FF2B5EF4-FFF2-40B4-BE49-F238E27FC236}">
                <a16:creationId xmlns:a16="http://schemas.microsoft.com/office/drawing/2014/main" id="{3AB13F15-EE71-4B22-88F9-7B6D9142D7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4366" y="2277775"/>
            <a:ext cx="466166" cy="477371"/>
          </a:xfrm>
          <a:prstGeom prst="rect">
            <a:avLst/>
          </a:prstGeom>
        </p:spPr>
      </p:pic>
      <p:pic>
        <p:nvPicPr>
          <p:cNvPr id="15" name="Graphic 14" descr="End with solid fill">
            <a:extLst>
              <a:ext uri="{FF2B5EF4-FFF2-40B4-BE49-F238E27FC236}">
                <a16:creationId xmlns:a16="http://schemas.microsoft.com/office/drawing/2014/main" id="{869714C6-C57C-49FD-B262-AB1E94E014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5582" y="2269105"/>
            <a:ext cx="477371" cy="477371"/>
          </a:xfrm>
          <a:prstGeom prst="rect">
            <a:avLst/>
          </a:prstGeom>
        </p:spPr>
      </p:pic>
      <p:sp>
        <p:nvSpPr>
          <p:cNvPr id="16" name="TextBox 15">
            <a:extLst>
              <a:ext uri="{FF2B5EF4-FFF2-40B4-BE49-F238E27FC236}">
                <a16:creationId xmlns:a16="http://schemas.microsoft.com/office/drawing/2014/main" id="{83EA5363-0119-40D3-B82C-E75AE6848080}"/>
              </a:ext>
            </a:extLst>
          </p:cNvPr>
          <p:cNvSpPr txBox="1"/>
          <p:nvPr/>
        </p:nvSpPr>
        <p:spPr>
          <a:xfrm>
            <a:off x="107501" y="3350015"/>
            <a:ext cx="1481115" cy="400110"/>
          </a:xfrm>
          <a:prstGeom prst="rect">
            <a:avLst/>
          </a:prstGeom>
          <a:noFill/>
        </p:spPr>
        <p:txBody>
          <a:bodyPr wrap="square" rtlCol="0">
            <a:spAutoFit/>
          </a:bodyPr>
          <a:lstStyle/>
          <a:p>
            <a:pPr algn="ctr"/>
            <a:r>
              <a:rPr lang="en-US" sz="2000" b="1">
                <a:solidFill>
                  <a:srgbClr val="FFC000"/>
                </a:solidFill>
              </a:rPr>
              <a:t>STEP 1</a:t>
            </a:r>
          </a:p>
        </p:txBody>
      </p:sp>
      <p:sp>
        <p:nvSpPr>
          <p:cNvPr id="17" name="TextBox 16">
            <a:extLst>
              <a:ext uri="{FF2B5EF4-FFF2-40B4-BE49-F238E27FC236}">
                <a16:creationId xmlns:a16="http://schemas.microsoft.com/office/drawing/2014/main" id="{1B34E528-43C6-4C37-92DD-36E397DD7860}"/>
              </a:ext>
            </a:extLst>
          </p:cNvPr>
          <p:cNvSpPr txBox="1"/>
          <p:nvPr/>
        </p:nvSpPr>
        <p:spPr>
          <a:xfrm>
            <a:off x="2046891" y="3350015"/>
            <a:ext cx="1481115" cy="400110"/>
          </a:xfrm>
          <a:prstGeom prst="rect">
            <a:avLst/>
          </a:prstGeom>
          <a:noFill/>
        </p:spPr>
        <p:txBody>
          <a:bodyPr wrap="square" rtlCol="0">
            <a:spAutoFit/>
          </a:bodyPr>
          <a:lstStyle/>
          <a:p>
            <a:pPr algn="ctr"/>
            <a:r>
              <a:rPr lang="en-US" sz="2000" b="1">
                <a:solidFill>
                  <a:srgbClr val="FFC000"/>
                </a:solidFill>
              </a:rPr>
              <a:t>STEP 2</a:t>
            </a:r>
          </a:p>
        </p:txBody>
      </p:sp>
      <p:sp>
        <p:nvSpPr>
          <p:cNvPr id="18" name="TextBox 17">
            <a:extLst>
              <a:ext uri="{FF2B5EF4-FFF2-40B4-BE49-F238E27FC236}">
                <a16:creationId xmlns:a16="http://schemas.microsoft.com/office/drawing/2014/main" id="{E584FD6C-2CC5-4060-B0A4-E01FB00F7AAD}"/>
              </a:ext>
            </a:extLst>
          </p:cNvPr>
          <p:cNvSpPr txBox="1"/>
          <p:nvPr/>
        </p:nvSpPr>
        <p:spPr>
          <a:xfrm>
            <a:off x="5832860" y="3350015"/>
            <a:ext cx="1481115" cy="400110"/>
          </a:xfrm>
          <a:prstGeom prst="rect">
            <a:avLst/>
          </a:prstGeom>
          <a:noFill/>
        </p:spPr>
        <p:txBody>
          <a:bodyPr wrap="square" lIns="91440" tIns="45720" rIns="91440" bIns="45720" rtlCol="0" anchor="t">
            <a:spAutoFit/>
          </a:bodyPr>
          <a:lstStyle/>
          <a:p>
            <a:pPr algn="ctr"/>
            <a:r>
              <a:rPr lang="en-US" sz="2000" b="1">
                <a:solidFill>
                  <a:srgbClr val="FFC000"/>
                </a:solidFill>
              </a:rPr>
              <a:t>STEP 4</a:t>
            </a:r>
          </a:p>
        </p:txBody>
      </p:sp>
      <p:sp>
        <p:nvSpPr>
          <p:cNvPr id="19" name="TextBox 18">
            <a:extLst>
              <a:ext uri="{FF2B5EF4-FFF2-40B4-BE49-F238E27FC236}">
                <a16:creationId xmlns:a16="http://schemas.microsoft.com/office/drawing/2014/main" id="{29016ED4-FC7F-41F4-AFB7-AC128FE13C3E}"/>
              </a:ext>
            </a:extLst>
          </p:cNvPr>
          <p:cNvSpPr txBox="1"/>
          <p:nvPr/>
        </p:nvSpPr>
        <p:spPr>
          <a:xfrm>
            <a:off x="9903711" y="3353827"/>
            <a:ext cx="1481115" cy="400110"/>
          </a:xfrm>
          <a:prstGeom prst="rect">
            <a:avLst/>
          </a:prstGeom>
          <a:noFill/>
        </p:spPr>
        <p:txBody>
          <a:bodyPr wrap="square" rtlCol="0">
            <a:spAutoFit/>
          </a:bodyPr>
          <a:lstStyle/>
          <a:p>
            <a:pPr algn="ctr"/>
            <a:r>
              <a:rPr lang="en-US" sz="2000" b="1">
                <a:solidFill>
                  <a:srgbClr val="FFC000"/>
                </a:solidFill>
              </a:rPr>
              <a:t>STEP 4</a:t>
            </a:r>
          </a:p>
        </p:txBody>
      </p:sp>
      <p:sp>
        <p:nvSpPr>
          <p:cNvPr id="20" name="TextBox 19">
            <a:extLst>
              <a:ext uri="{FF2B5EF4-FFF2-40B4-BE49-F238E27FC236}">
                <a16:creationId xmlns:a16="http://schemas.microsoft.com/office/drawing/2014/main" id="{46E4C022-2765-47D9-ACE7-13B65C0CC833}"/>
              </a:ext>
            </a:extLst>
          </p:cNvPr>
          <p:cNvSpPr txBox="1"/>
          <p:nvPr/>
        </p:nvSpPr>
        <p:spPr>
          <a:xfrm>
            <a:off x="2019839" y="3980977"/>
            <a:ext cx="1938325" cy="1323439"/>
          </a:xfrm>
          <a:prstGeom prst="rect">
            <a:avLst/>
          </a:prstGeom>
          <a:noFill/>
        </p:spPr>
        <p:txBody>
          <a:bodyPr wrap="square" lIns="91440" tIns="45720" rIns="91440" bIns="45720" rtlCol="0" anchor="t">
            <a:spAutoFit/>
          </a:bodyPr>
          <a:lstStyle/>
          <a:p>
            <a:r>
              <a:rPr lang="en-US" sz="2000"/>
              <a:t>Deep learning Model implementation </a:t>
            </a:r>
            <a:endParaRPr lang="en-US" sz="2000">
              <a:ea typeface="Cambria"/>
            </a:endParaRPr>
          </a:p>
        </p:txBody>
      </p:sp>
      <p:sp>
        <p:nvSpPr>
          <p:cNvPr id="23" name="TextBox 22">
            <a:extLst>
              <a:ext uri="{FF2B5EF4-FFF2-40B4-BE49-F238E27FC236}">
                <a16:creationId xmlns:a16="http://schemas.microsoft.com/office/drawing/2014/main" id="{7058CB25-D67B-442A-A21B-63714FEA4F0C}"/>
              </a:ext>
            </a:extLst>
          </p:cNvPr>
          <p:cNvSpPr txBox="1"/>
          <p:nvPr/>
        </p:nvSpPr>
        <p:spPr>
          <a:xfrm>
            <a:off x="9960615" y="3955745"/>
            <a:ext cx="2228564" cy="1015663"/>
          </a:xfrm>
          <a:prstGeom prst="rect">
            <a:avLst/>
          </a:prstGeom>
          <a:noFill/>
        </p:spPr>
        <p:txBody>
          <a:bodyPr wrap="square" lIns="91440" tIns="45720" rIns="91440" bIns="45720" rtlCol="0" anchor="t">
            <a:spAutoFit/>
          </a:bodyPr>
          <a:lstStyle/>
          <a:p>
            <a:r>
              <a:rPr lang="en-US" sz="2000">
                <a:ea typeface="Cambria"/>
              </a:rPr>
              <a:t>Testing Method with Different Data Sets </a:t>
            </a:r>
          </a:p>
        </p:txBody>
      </p:sp>
      <p:sp>
        <p:nvSpPr>
          <p:cNvPr id="24" name="TextBox 23">
            <a:extLst>
              <a:ext uri="{FF2B5EF4-FFF2-40B4-BE49-F238E27FC236}">
                <a16:creationId xmlns:a16="http://schemas.microsoft.com/office/drawing/2014/main" id="{5176C8FB-FAF6-47CE-B59C-6C9D6052D8DA}"/>
              </a:ext>
            </a:extLst>
          </p:cNvPr>
          <p:cNvSpPr txBox="1"/>
          <p:nvPr/>
        </p:nvSpPr>
        <p:spPr>
          <a:xfrm>
            <a:off x="5934691" y="3960049"/>
            <a:ext cx="1362655" cy="707886"/>
          </a:xfrm>
          <a:prstGeom prst="rect">
            <a:avLst/>
          </a:prstGeom>
          <a:noFill/>
        </p:spPr>
        <p:txBody>
          <a:bodyPr wrap="square" lIns="91440" tIns="45720" rIns="91440" bIns="45720" rtlCol="0" anchor="t">
            <a:spAutoFit/>
          </a:bodyPr>
          <a:lstStyle/>
          <a:p>
            <a:r>
              <a:rPr lang="en-US" sz="2000">
                <a:ea typeface="Cambria"/>
              </a:rPr>
              <a:t>Sampling Function </a:t>
            </a:r>
          </a:p>
        </p:txBody>
      </p:sp>
      <p:sp>
        <p:nvSpPr>
          <p:cNvPr id="26" name="TextBox 25">
            <a:extLst>
              <a:ext uri="{FF2B5EF4-FFF2-40B4-BE49-F238E27FC236}">
                <a16:creationId xmlns:a16="http://schemas.microsoft.com/office/drawing/2014/main" id="{F8C31863-20AB-44C0-9812-2FEB4B3C488C}"/>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sp>
        <p:nvSpPr>
          <p:cNvPr id="21" name="Oval 20">
            <a:extLst>
              <a:ext uri="{FF2B5EF4-FFF2-40B4-BE49-F238E27FC236}">
                <a16:creationId xmlns:a16="http://schemas.microsoft.com/office/drawing/2014/main" id="{04A14D45-BCC4-442E-867A-645EF55AEE48}"/>
              </a:ext>
            </a:extLst>
          </p:cNvPr>
          <p:cNvSpPr/>
          <p:nvPr/>
        </p:nvSpPr>
        <p:spPr>
          <a:xfrm>
            <a:off x="4688717" y="3101414"/>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C1D558D-11B6-472A-B029-B02232813FF9}"/>
              </a:ext>
            </a:extLst>
          </p:cNvPr>
          <p:cNvSpPr txBox="1"/>
          <p:nvPr/>
        </p:nvSpPr>
        <p:spPr>
          <a:xfrm>
            <a:off x="4109700" y="3341355"/>
            <a:ext cx="1481115" cy="400110"/>
          </a:xfrm>
          <a:prstGeom prst="rect">
            <a:avLst/>
          </a:prstGeom>
          <a:noFill/>
        </p:spPr>
        <p:txBody>
          <a:bodyPr wrap="square" rtlCol="0">
            <a:spAutoFit/>
          </a:bodyPr>
          <a:lstStyle/>
          <a:p>
            <a:pPr algn="ctr"/>
            <a:r>
              <a:rPr lang="en-US" sz="2000" b="1">
                <a:solidFill>
                  <a:srgbClr val="FFC000"/>
                </a:solidFill>
              </a:rPr>
              <a:t>STEP 3</a:t>
            </a:r>
          </a:p>
        </p:txBody>
      </p:sp>
      <p:sp>
        <p:nvSpPr>
          <p:cNvPr id="30" name="TextBox 29">
            <a:extLst>
              <a:ext uri="{FF2B5EF4-FFF2-40B4-BE49-F238E27FC236}">
                <a16:creationId xmlns:a16="http://schemas.microsoft.com/office/drawing/2014/main" id="{04B10887-DB9C-4C63-AEC5-83700D64CD56}"/>
              </a:ext>
            </a:extLst>
          </p:cNvPr>
          <p:cNvSpPr txBox="1"/>
          <p:nvPr/>
        </p:nvSpPr>
        <p:spPr>
          <a:xfrm>
            <a:off x="4106679" y="3980976"/>
            <a:ext cx="1938325" cy="1631216"/>
          </a:xfrm>
          <a:prstGeom prst="rect">
            <a:avLst/>
          </a:prstGeom>
          <a:noFill/>
        </p:spPr>
        <p:txBody>
          <a:bodyPr wrap="square" lIns="91440" tIns="45720" rIns="91440" bIns="45720" rtlCol="0" anchor="t">
            <a:spAutoFit/>
          </a:bodyPr>
          <a:lstStyle/>
          <a:p>
            <a:r>
              <a:rPr lang="en-US" sz="2000">
                <a:ea typeface="Cambria"/>
              </a:rPr>
              <a:t>Create Algorithm to calculate accuracy Deference </a:t>
            </a:r>
          </a:p>
        </p:txBody>
      </p:sp>
      <p:pic>
        <p:nvPicPr>
          <p:cNvPr id="31" name="Graphic 7" descr="Badge Tick1 with solid fill">
            <a:extLst>
              <a:ext uri="{FF2B5EF4-FFF2-40B4-BE49-F238E27FC236}">
                <a16:creationId xmlns:a16="http://schemas.microsoft.com/office/drawing/2014/main" id="{F0BB1EFA-C779-4AA7-B01D-1B50D2CCE5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4616" y="2234480"/>
            <a:ext cx="466166" cy="477371"/>
          </a:xfrm>
          <a:prstGeom prst="rect">
            <a:avLst/>
          </a:prstGeom>
        </p:spPr>
      </p:pic>
      <p:sp>
        <p:nvSpPr>
          <p:cNvPr id="33" name="Oval 32">
            <a:extLst>
              <a:ext uri="{FF2B5EF4-FFF2-40B4-BE49-F238E27FC236}">
                <a16:creationId xmlns:a16="http://schemas.microsoft.com/office/drawing/2014/main" id="{025DA72D-2717-4716-91E3-3CDCD91C483A}"/>
              </a:ext>
            </a:extLst>
          </p:cNvPr>
          <p:cNvSpPr/>
          <p:nvPr/>
        </p:nvSpPr>
        <p:spPr>
          <a:xfrm>
            <a:off x="8517116" y="3101415"/>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59AE25B-85C3-4EA8-AAC9-2CD33E411DEC}"/>
              </a:ext>
            </a:extLst>
          </p:cNvPr>
          <p:cNvSpPr txBox="1"/>
          <p:nvPr/>
        </p:nvSpPr>
        <p:spPr>
          <a:xfrm>
            <a:off x="7867746" y="3358674"/>
            <a:ext cx="1481115" cy="400110"/>
          </a:xfrm>
          <a:prstGeom prst="rect">
            <a:avLst/>
          </a:prstGeom>
          <a:noFill/>
        </p:spPr>
        <p:txBody>
          <a:bodyPr wrap="square" lIns="91440" tIns="45720" rIns="91440" bIns="45720" rtlCol="0" anchor="t">
            <a:spAutoFit/>
          </a:bodyPr>
          <a:lstStyle/>
          <a:p>
            <a:pPr algn="ctr"/>
            <a:r>
              <a:rPr lang="en-US" sz="2000" b="1">
                <a:solidFill>
                  <a:srgbClr val="FFC000"/>
                </a:solidFill>
              </a:rPr>
              <a:t>STEP 4</a:t>
            </a:r>
          </a:p>
        </p:txBody>
      </p:sp>
      <p:sp>
        <p:nvSpPr>
          <p:cNvPr id="34" name="TextBox 33">
            <a:extLst>
              <a:ext uri="{FF2B5EF4-FFF2-40B4-BE49-F238E27FC236}">
                <a16:creationId xmlns:a16="http://schemas.microsoft.com/office/drawing/2014/main" id="{797B6605-87C7-4051-916C-443EDA3855B7}"/>
              </a:ext>
            </a:extLst>
          </p:cNvPr>
          <p:cNvSpPr txBox="1"/>
          <p:nvPr/>
        </p:nvSpPr>
        <p:spPr>
          <a:xfrm>
            <a:off x="7865668" y="3960049"/>
            <a:ext cx="2047412" cy="1015663"/>
          </a:xfrm>
          <a:prstGeom prst="rect">
            <a:avLst/>
          </a:prstGeom>
          <a:noFill/>
        </p:spPr>
        <p:txBody>
          <a:bodyPr wrap="square" lIns="91440" tIns="45720" rIns="91440" bIns="45720" rtlCol="0" anchor="t">
            <a:spAutoFit/>
          </a:bodyPr>
          <a:lstStyle/>
          <a:p>
            <a:r>
              <a:rPr lang="en-US" sz="2000">
                <a:ea typeface="Cambria"/>
              </a:rPr>
              <a:t>Hypothesis Testing Implementation </a:t>
            </a:r>
          </a:p>
        </p:txBody>
      </p:sp>
      <p:pic>
        <p:nvPicPr>
          <p:cNvPr id="35" name="Graphic 11" descr="Hourglass Finished with solid fill">
            <a:extLst>
              <a:ext uri="{FF2B5EF4-FFF2-40B4-BE49-F238E27FC236}">
                <a16:creationId xmlns:a16="http://schemas.microsoft.com/office/drawing/2014/main" id="{86E85568-1AF8-431D-9C9C-5748B89D0A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4893" y="2272086"/>
            <a:ext cx="382406" cy="395777"/>
          </a:xfrm>
          <a:prstGeom prst="rect">
            <a:avLst/>
          </a:prstGeom>
        </p:spPr>
      </p:pic>
    </p:spTree>
    <p:extLst>
      <p:ext uri="{BB962C8B-B14F-4D97-AF65-F5344CB8AC3E}">
        <p14:creationId xmlns:p14="http://schemas.microsoft.com/office/powerpoint/2010/main" val="86609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solidFill>
                  <a:schemeClr val="bg1"/>
                </a:solidFill>
                <a:latin typeface="Adobe Devanagari"/>
              </a:rPr>
              <a:t>Step 1 : data Set and ML Model</a:t>
            </a:r>
            <a:endParaRPr lang="en-US">
              <a:solidFill>
                <a:schemeClr val="bg1"/>
              </a:solidFill>
            </a:endParaRPr>
          </a:p>
        </p:txBody>
      </p:sp>
      <p:sp>
        <p:nvSpPr>
          <p:cNvPr id="5" name="TextBox 4">
            <a:extLst>
              <a:ext uri="{FF2B5EF4-FFF2-40B4-BE49-F238E27FC236}">
                <a16:creationId xmlns:a16="http://schemas.microsoft.com/office/drawing/2014/main" id="{EC0B4428-EA64-430D-B40D-66E6CF82E057}"/>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pic>
        <p:nvPicPr>
          <p:cNvPr id="2" name="Picture 2">
            <a:extLst>
              <a:ext uri="{FF2B5EF4-FFF2-40B4-BE49-F238E27FC236}">
                <a16:creationId xmlns:a16="http://schemas.microsoft.com/office/drawing/2014/main" id="{0BC2A90F-370A-4CA5-9BD0-952FC0716F6F}"/>
              </a:ext>
            </a:extLst>
          </p:cNvPr>
          <p:cNvPicPr>
            <a:picLocks noChangeAspect="1"/>
          </p:cNvPicPr>
          <p:nvPr/>
        </p:nvPicPr>
        <p:blipFill>
          <a:blip r:embed="rId2"/>
          <a:stretch>
            <a:fillRect/>
          </a:stretch>
        </p:blipFill>
        <p:spPr>
          <a:xfrm>
            <a:off x="620165" y="1236818"/>
            <a:ext cx="6561299" cy="3240914"/>
          </a:xfrm>
          <a:prstGeom prst="rect">
            <a:avLst/>
          </a:prstGeom>
          <a:ln>
            <a:solidFill>
              <a:schemeClr val="bg1">
                <a:lumMod val="65000"/>
              </a:schemeClr>
            </a:solidFill>
          </a:ln>
        </p:spPr>
      </p:pic>
      <p:pic>
        <p:nvPicPr>
          <p:cNvPr id="3" name="Picture 3" descr="Graphical user interface, text&#10;&#10;Description automatically generated">
            <a:extLst>
              <a:ext uri="{FF2B5EF4-FFF2-40B4-BE49-F238E27FC236}">
                <a16:creationId xmlns:a16="http://schemas.microsoft.com/office/drawing/2014/main" id="{2474B446-D509-420A-A3B4-E873401AB14E}"/>
              </a:ext>
            </a:extLst>
          </p:cNvPr>
          <p:cNvPicPr>
            <a:picLocks noChangeAspect="1"/>
          </p:cNvPicPr>
          <p:nvPr/>
        </p:nvPicPr>
        <p:blipFill rotWithShape="1">
          <a:blip r:embed="rId3"/>
          <a:srcRect l="1525" t="4484"/>
          <a:stretch/>
        </p:blipFill>
        <p:spPr>
          <a:xfrm>
            <a:off x="1591654" y="3874416"/>
            <a:ext cx="9763786" cy="2399707"/>
          </a:xfrm>
          <a:prstGeom prst="rect">
            <a:avLst/>
          </a:prstGeom>
          <a:ln>
            <a:solidFill>
              <a:schemeClr val="bg1">
                <a:lumMod val="65000"/>
              </a:schemeClr>
            </a:solidFill>
          </a:ln>
        </p:spPr>
      </p:pic>
      <p:sp>
        <p:nvSpPr>
          <p:cNvPr id="4" name="TextBox 3">
            <a:extLst>
              <a:ext uri="{FF2B5EF4-FFF2-40B4-BE49-F238E27FC236}">
                <a16:creationId xmlns:a16="http://schemas.microsoft.com/office/drawing/2014/main" id="{40BE4BB0-2EBA-4A60-8613-43020751B856}"/>
              </a:ext>
            </a:extLst>
          </p:cNvPr>
          <p:cNvSpPr txBox="1"/>
          <p:nvPr/>
        </p:nvSpPr>
        <p:spPr>
          <a:xfrm>
            <a:off x="7914819" y="1768490"/>
            <a:ext cx="2976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4 Layer Neural Network</a:t>
            </a:r>
          </a:p>
          <a:p>
            <a:pPr marL="285750" indent="-285750">
              <a:buFont typeface="Arial"/>
              <a:buChar char="•"/>
            </a:pPr>
            <a:r>
              <a:rPr lang="en-US"/>
              <a:t>With 2 drop out layers </a:t>
            </a:r>
            <a:endParaRPr lang="en-US">
              <a:ea typeface="Cambria"/>
            </a:endParaRPr>
          </a:p>
          <a:p>
            <a:pPr marL="285750" indent="-285750">
              <a:buFont typeface="Arial"/>
              <a:buChar char="•"/>
            </a:pPr>
            <a:r>
              <a:rPr lang="en-US"/>
              <a:t>85% Accuracy </a:t>
            </a:r>
            <a:endParaRPr lang="en-US">
              <a:ea typeface="Cambria"/>
            </a:endParaRPr>
          </a:p>
        </p:txBody>
      </p:sp>
    </p:spTree>
    <p:extLst>
      <p:ext uri="{BB962C8B-B14F-4D97-AF65-F5344CB8AC3E}">
        <p14:creationId xmlns:p14="http://schemas.microsoft.com/office/powerpoint/2010/main" val="625452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solidFill>
                  <a:schemeClr val="bg1"/>
                </a:solidFill>
                <a:latin typeface="Adobe Devanagari"/>
              </a:rPr>
              <a:t>Step 2 : Sample Generation</a:t>
            </a:r>
            <a:endParaRPr lang="en-US">
              <a:solidFill>
                <a:schemeClr val="bg1"/>
              </a:solidFill>
            </a:endParaRPr>
          </a:p>
        </p:txBody>
      </p:sp>
      <p:sp>
        <p:nvSpPr>
          <p:cNvPr id="9" name="Content Placeholder 6">
            <a:extLst>
              <a:ext uri="{FF2B5EF4-FFF2-40B4-BE49-F238E27FC236}">
                <a16:creationId xmlns:a16="http://schemas.microsoft.com/office/drawing/2014/main" id="{D626E451-76C6-4583-AE8C-ACC61A88330B}"/>
              </a:ext>
            </a:extLst>
          </p:cNvPr>
          <p:cNvSpPr txBox="1">
            <a:spLocks/>
          </p:cNvSpPr>
          <p:nvPr/>
        </p:nvSpPr>
        <p:spPr>
          <a:xfrm>
            <a:off x="302684" y="1556992"/>
            <a:ext cx="10970454" cy="496635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
            <a:endParaRPr lang="en-US" sz="2800">
              <a:solidFill>
                <a:schemeClr val="tx1"/>
              </a:solidFill>
            </a:endParaRPr>
          </a:p>
          <a:p>
            <a:pPr algn="just"/>
            <a:endParaRPr lang="en-US" sz="2800">
              <a:solidFill>
                <a:schemeClr val="tx1"/>
              </a:solidFill>
            </a:endParaRPr>
          </a:p>
        </p:txBody>
      </p:sp>
      <p:sp>
        <p:nvSpPr>
          <p:cNvPr id="5" name="TextBox 4">
            <a:extLst>
              <a:ext uri="{FF2B5EF4-FFF2-40B4-BE49-F238E27FC236}">
                <a16:creationId xmlns:a16="http://schemas.microsoft.com/office/drawing/2014/main" id="{EC0B4428-EA64-430D-B40D-66E6CF82E057}"/>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pic>
        <p:nvPicPr>
          <p:cNvPr id="4" name="Picture 6">
            <a:extLst>
              <a:ext uri="{FF2B5EF4-FFF2-40B4-BE49-F238E27FC236}">
                <a16:creationId xmlns:a16="http://schemas.microsoft.com/office/drawing/2014/main" id="{A1C8F8FE-B3BF-4154-A2E3-1C09756E3F62}"/>
              </a:ext>
            </a:extLst>
          </p:cNvPr>
          <p:cNvPicPr>
            <a:picLocks noChangeAspect="1"/>
          </p:cNvPicPr>
          <p:nvPr/>
        </p:nvPicPr>
        <p:blipFill>
          <a:blip r:embed="rId2"/>
          <a:stretch>
            <a:fillRect/>
          </a:stretch>
        </p:blipFill>
        <p:spPr>
          <a:xfrm>
            <a:off x="788214" y="1154801"/>
            <a:ext cx="7462404" cy="4822852"/>
          </a:xfrm>
          <a:prstGeom prst="rect">
            <a:avLst/>
          </a:prstGeom>
          <a:ln>
            <a:solidFill>
              <a:schemeClr val="bg1">
                <a:lumMod val="65000"/>
              </a:schemeClr>
            </a:solidFill>
          </a:ln>
        </p:spPr>
      </p:pic>
      <p:sp>
        <p:nvSpPr>
          <p:cNvPr id="8" name="TextBox 7">
            <a:extLst>
              <a:ext uri="{FF2B5EF4-FFF2-40B4-BE49-F238E27FC236}">
                <a16:creationId xmlns:a16="http://schemas.microsoft.com/office/drawing/2014/main" id="{54994A8A-B5BF-442D-A047-D83D61AFB2D7}"/>
              </a:ext>
            </a:extLst>
          </p:cNvPr>
          <p:cNvSpPr txBox="1"/>
          <p:nvPr/>
        </p:nvSpPr>
        <p:spPr>
          <a:xfrm>
            <a:off x="8452139" y="1862570"/>
            <a:ext cx="35311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Sampling Data set</a:t>
            </a:r>
          </a:p>
          <a:p>
            <a:pPr marL="285750" indent="-285750">
              <a:buFont typeface="Arial"/>
              <a:buChar char="•"/>
            </a:pPr>
            <a:r>
              <a:rPr lang="en-US"/>
              <a:t>Yet to be improved to get samples on a Ratio </a:t>
            </a:r>
          </a:p>
        </p:txBody>
      </p:sp>
    </p:spTree>
    <p:extLst>
      <p:ext uri="{BB962C8B-B14F-4D97-AF65-F5344CB8AC3E}">
        <p14:creationId xmlns:p14="http://schemas.microsoft.com/office/powerpoint/2010/main" val="321034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076E-16AB-4C01-A235-8D01D7EFCDBC}"/>
              </a:ext>
            </a:extLst>
          </p:cNvPr>
          <p:cNvSpPr>
            <a:spLocks noGrp="1"/>
          </p:cNvSpPr>
          <p:nvPr>
            <p:ph type="title"/>
          </p:nvPr>
        </p:nvSpPr>
        <p:spPr>
          <a:solidFill>
            <a:schemeClr val="accent2"/>
          </a:solidFill>
        </p:spPr>
        <p:txBody>
          <a:bodyPr>
            <a:normAutofit/>
          </a:bodyPr>
          <a:lstStyle/>
          <a:p>
            <a:r>
              <a:rPr lang="en-GB" sz="4000">
                <a:solidFill>
                  <a:schemeClr val="bg1"/>
                </a:solidFill>
              </a:rPr>
              <a:t>BACKGROUND</a:t>
            </a:r>
            <a:r>
              <a:rPr lang="en-GB" sz="4000"/>
              <a:t> </a:t>
            </a:r>
          </a:p>
        </p:txBody>
      </p:sp>
      <p:sp>
        <p:nvSpPr>
          <p:cNvPr id="3" name="Content Placeholder 2">
            <a:extLst>
              <a:ext uri="{FF2B5EF4-FFF2-40B4-BE49-F238E27FC236}">
                <a16:creationId xmlns:a16="http://schemas.microsoft.com/office/drawing/2014/main" id="{A5C93CE1-A9BA-4F69-80CD-B5E40247ECBE}"/>
              </a:ext>
            </a:extLst>
          </p:cNvPr>
          <p:cNvSpPr>
            <a:spLocks noGrp="1"/>
          </p:cNvSpPr>
          <p:nvPr>
            <p:ph idx="1"/>
          </p:nvPr>
        </p:nvSpPr>
        <p:spPr>
          <a:xfrm>
            <a:off x="304800" y="1143000"/>
            <a:ext cx="11684000" cy="5617028"/>
          </a:xfrm>
        </p:spPr>
        <p:txBody>
          <a:bodyPr vert="horz" lIns="91440" tIns="45720" rIns="91440" bIns="45720" rtlCol="0" anchor="t">
            <a:normAutofit fontScale="47500" lnSpcReduction="20000"/>
          </a:bodyPr>
          <a:lstStyle/>
          <a:p>
            <a:r>
              <a:rPr lang="en-GB" sz="5900"/>
              <a:t>Why it is that much important?</a:t>
            </a:r>
            <a:endParaRPr lang="en-GB" sz="5900">
              <a:ea typeface="Cambria"/>
            </a:endParaRPr>
          </a:p>
          <a:p>
            <a:pPr lvl="1"/>
            <a:r>
              <a:rPr lang="en-GB" sz="5900"/>
              <a:t>Transportation</a:t>
            </a:r>
            <a:endParaRPr lang="en-GB" sz="5900">
              <a:ea typeface="Cambria"/>
            </a:endParaRPr>
          </a:p>
          <a:p>
            <a:pPr lvl="1"/>
            <a:r>
              <a:rPr lang="en-GB" sz="5900"/>
              <a:t>Health</a:t>
            </a:r>
            <a:endParaRPr lang="en-GB" sz="5900">
              <a:ea typeface="Cambria"/>
            </a:endParaRPr>
          </a:p>
          <a:p>
            <a:pPr lvl="1"/>
            <a:r>
              <a:rPr lang="en-GB" sz="5900"/>
              <a:t>Legal</a:t>
            </a:r>
            <a:endParaRPr lang="en-GB" sz="5900">
              <a:ea typeface="Cambria"/>
            </a:endParaRPr>
          </a:p>
          <a:p>
            <a:pPr lvl="1"/>
            <a:r>
              <a:rPr lang="en-GB" sz="5900"/>
              <a:t>Finance</a:t>
            </a:r>
            <a:endParaRPr lang="en-GB" sz="5900">
              <a:ea typeface="Cambria"/>
            </a:endParaRPr>
          </a:p>
          <a:p>
            <a:pPr lvl="1"/>
            <a:r>
              <a:rPr lang="en-GB" sz="5900"/>
              <a:t>Military</a:t>
            </a:r>
            <a:endParaRPr lang="en-GB" sz="5900">
              <a:ea typeface="Cambria"/>
            </a:endParaRPr>
          </a:p>
          <a:p>
            <a:pPr lvl="1"/>
            <a:endParaRPr lang="en-GB" sz="5900">
              <a:ea typeface="Cambria"/>
            </a:endParaRPr>
          </a:p>
          <a:p>
            <a:pPr marL="514350" indent="-457200"/>
            <a:r>
              <a:rPr lang="en-GB" sz="5900"/>
              <a:t>According to the laws of many countries, machine generated decisions </a:t>
            </a:r>
            <a:endParaRPr lang="en-GB" sz="5900">
              <a:ea typeface="Cambria"/>
            </a:endParaRPr>
          </a:p>
          <a:p>
            <a:pPr marL="57150" indent="0">
              <a:buNone/>
            </a:pPr>
            <a:r>
              <a:rPr lang="en-GB" sz="5900">
                <a:solidFill>
                  <a:schemeClr val="accent1"/>
                </a:solidFill>
              </a:rPr>
              <a:t>should be able to provide justifications</a:t>
            </a:r>
            <a:endParaRPr lang="en-GB" sz="5900">
              <a:solidFill>
                <a:schemeClr val="accent1"/>
              </a:solidFill>
              <a:ea typeface="Cambria"/>
            </a:endParaRPr>
          </a:p>
          <a:p>
            <a:pPr marL="57150" indent="0">
              <a:buNone/>
            </a:pPr>
            <a:r>
              <a:rPr lang="en-GB" sz="5900"/>
              <a:t>	Ex: European Union's GDPR</a:t>
            </a:r>
            <a:endParaRPr lang="en-GB" sz="5900">
              <a:ea typeface="Cambria"/>
            </a:endParaRPr>
          </a:p>
          <a:p>
            <a:pPr marL="400050"/>
            <a:r>
              <a:rPr lang="en-GB" sz="5900"/>
              <a:t>The concept allows end users to identify the correctness of the results and the biasness</a:t>
            </a:r>
            <a:endParaRPr lang="en-GB" sz="5900">
              <a:ea typeface="Cambria"/>
            </a:endParaRPr>
          </a:p>
          <a:p>
            <a:pPr marL="457200" lvl="1" indent="0">
              <a:buNone/>
            </a:pPr>
            <a:endParaRPr lang="en-GB" sz="2400"/>
          </a:p>
          <a:p>
            <a:pPr marL="0" indent="0">
              <a:buNone/>
            </a:pPr>
            <a:endParaRPr lang="en-GB" sz="2800"/>
          </a:p>
          <a:p>
            <a:pPr marL="0" indent="0">
              <a:buNone/>
            </a:pPr>
            <a:r>
              <a:rPr lang="en-GB" sz="2800"/>
              <a:t>	</a:t>
            </a:r>
            <a:endParaRPr lang="en-GB" sz="2800">
              <a:ea typeface="Cambria"/>
            </a:endParaRPr>
          </a:p>
          <a:p>
            <a:endParaRPr lang="en-GB" sz="2800"/>
          </a:p>
        </p:txBody>
      </p:sp>
      <p:pic>
        <p:nvPicPr>
          <p:cNvPr id="5" name="Picture 4" descr="A car driving down a road&#10;&#10;Description automatically generated with low confidence">
            <a:extLst>
              <a:ext uri="{FF2B5EF4-FFF2-40B4-BE49-F238E27FC236}">
                <a16:creationId xmlns:a16="http://schemas.microsoft.com/office/drawing/2014/main" id="{C38F2D48-27FB-4722-9814-A9AAB3D15B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7800" y="1143000"/>
            <a:ext cx="2667000" cy="2237371"/>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4B96480A-E39A-4ABE-AEAB-9DAEE1466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1603" y="1210680"/>
            <a:ext cx="2667001" cy="2169692"/>
          </a:xfrm>
          <a:prstGeom prst="rect">
            <a:avLst/>
          </a:prstGeom>
        </p:spPr>
      </p:pic>
      <p:sp>
        <p:nvSpPr>
          <p:cNvPr id="6" name="TextBox 5">
            <a:extLst>
              <a:ext uri="{FF2B5EF4-FFF2-40B4-BE49-F238E27FC236}">
                <a16:creationId xmlns:a16="http://schemas.microsoft.com/office/drawing/2014/main" id="{96E13E58-FEF1-4A35-AFA6-5D775969FEAD}"/>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
        <p:nvSpPr>
          <p:cNvPr id="8" name="TextBox 7">
            <a:extLst>
              <a:ext uri="{FF2B5EF4-FFF2-40B4-BE49-F238E27FC236}">
                <a16:creationId xmlns:a16="http://schemas.microsoft.com/office/drawing/2014/main" id="{16842C43-FA71-4BB5-B05B-1D23E143B1C8}"/>
              </a:ext>
            </a:extLst>
          </p:cNvPr>
          <p:cNvSpPr txBox="1"/>
          <p:nvPr/>
        </p:nvSpPr>
        <p:spPr>
          <a:xfrm>
            <a:off x="6409191" y="3414755"/>
            <a:ext cx="2864797" cy="523220"/>
          </a:xfrm>
          <a:prstGeom prst="rect">
            <a:avLst/>
          </a:prstGeom>
          <a:noFill/>
        </p:spPr>
        <p:txBody>
          <a:bodyPr wrap="square" rtlCol="0">
            <a:spAutoFit/>
          </a:bodyPr>
          <a:lstStyle/>
          <a:p>
            <a:r>
              <a:rPr lang="en-GB" sz="1400"/>
              <a:t>bbc.com/news/technology-51645566</a:t>
            </a:r>
          </a:p>
        </p:txBody>
      </p:sp>
    </p:spTree>
    <p:extLst>
      <p:ext uri="{BB962C8B-B14F-4D97-AF65-F5344CB8AC3E}">
        <p14:creationId xmlns:p14="http://schemas.microsoft.com/office/powerpoint/2010/main" val="314817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solidFill>
                  <a:schemeClr val="bg1"/>
                </a:solidFill>
                <a:latin typeface="Adobe Devanagari"/>
              </a:rPr>
              <a:t>Step 2 : Permutation GeNeration </a:t>
            </a:r>
            <a:endParaRPr lang="en-US">
              <a:solidFill>
                <a:schemeClr val="bg1"/>
              </a:solidFill>
            </a:endParaRPr>
          </a:p>
        </p:txBody>
      </p:sp>
      <p:sp>
        <p:nvSpPr>
          <p:cNvPr id="9" name="Content Placeholder 6">
            <a:extLst>
              <a:ext uri="{FF2B5EF4-FFF2-40B4-BE49-F238E27FC236}">
                <a16:creationId xmlns:a16="http://schemas.microsoft.com/office/drawing/2014/main" id="{D626E451-76C6-4583-AE8C-ACC61A88330B}"/>
              </a:ext>
            </a:extLst>
          </p:cNvPr>
          <p:cNvSpPr txBox="1">
            <a:spLocks/>
          </p:cNvSpPr>
          <p:nvPr/>
        </p:nvSpPr>
        <p:spPr>
          <a:xfrm>
            <a:off x="302684" y="1556992"/>
            <a:ext cx="10970454" cy="496635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
            <a:endParaRPr lang="en-US" sz="2800">
              <a:solidFill>
                <a:schemeClr val="tx1"/>
              </a:solidFill>
            </a:endParaRPr>
          </a:p>
          <a:p>
            <a:pPr algn="just"/>
            <a:endParaRPr lang="en-US" sz="2800">
              <a:solidFill>
                <a:schemeClr val="tx1"/>
              </a:solidFill>
            </a:endParaRPr>
          </a:p>
        </p:txBody>
      </p:sp>
      <p:sp>
        <p:nvSpPr>
          <p:cNvPr id="5" name="TextBox 4">
            <a:extLst>
              <a:ext uri="{FF2B5EF4-FFF2-40B4-BE49-F238E27FC236}">
                <a16:creationId xmlns:a16="http://schemas.microsoft.com/office/drawing/2014/main" id="{EC0B4428-EA64-430D-B40D-66E6CF82E057}"/>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pic>
        <p:nvPicPr>
          <p:cNvPr id="2" name="Picture 2" descr="Graphical user interface, text, application, email&#10;&#10;Description automatically generated">
            <a:extLst>
              <a:ext uri="{FF2B5EF4-FFF2-40B4-BE49-F238E27FC236}">
                <a16:creationId xmlns:a16="http://schemas.microsoft.com/office/drawing/2014/main" id="{96E1A94D-BFA8-4D2F-B7B0-275D68A9D363}"/>
              </a:ext>
            </a:extLst>
          </p:cNvPr>
          <p:cNvPicPr>
            <a:picLocks noChangeAspect="1"/>
          </p:cNvPicPr>
          <p:nvPr/>
        </p:nvPicPr>
        <p:blipFill rotWithShape="1">
          <a:blip r:embed="rId2"/>
          <a:srcRect l="1523" r="6171"/>
          <a:stretch/>
        </p:blipFill>
        <p:spPr>
          <a:xfrm>
            <a:off x="302684" y="1337083"/>
            <a:ext cx="8681060" cy="4733779"/>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162E8ECC-7493-4F9B-B24A-01350309F833}"/>
              </a:ext>
            </a:extLst>
          </p:cNvPr>
          <p:cNvSpPr txBox="1"/>
          <p:nvPr/>
        </p:nvSpPr>
        <p:spPr>
          <a:xfrm>
            <a:off x="9146117" y="2839840"/>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Generate permutations features sets</a:t>
            </a:r>
          </a:p>
          <a:p>
            <a:pPr marL="285750" indent="-285750">
              <a:buFont typeface="Arial"/>
              <a:buChar char="•"/>
            </a:pPr>
            <a:r>
              <a:rPr lang="en-US"/>
              <a:t>To remove a feature in training time </a:t>
            </a:r>
          </a:p>
        </p:txBody>
      </p:sp>
    </p:spTree>
    <p:extLst>
      <p:ext uri="{BB962C8B-B14F-4D97-AF65-F5344CB8AC3E}">
        <p14:creationId xmlns:p14="http://schemas.microsoft.com/office/powerpoint/2010/main" val="3376270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solidFill>
                  <a:schemeClr val="bg1"/>
                </a:solidFill>
                <a:latin typeface="Adobe Devanagari"/>
              </a:rPr>
              <a:t>Step 3 : Data Transformation </a:t>
            </a:r>
            <a:endParaRPr lang="en-US">
              <a:solidFill>
                <a:schemeClr val="bg1"/>
              </a:solidFill>
            </a:endParaRPr>
          </a:p>
        </p:txBody>
      </p:sp>
      <p:sp>
        <p:nvSpPr>
          <p:cNvPr id="5" name="TextBox 4">
            <a:extLst>
              <a:ext uri="{FF2B5EF4-FFF2-40B4-BE49-F238E27FC236}">
                <a16:creationId xmlns:a16="http://schemas.microsoft.com/office/drawing/2014/main" id="{EC0B4428-EA64-430D-B40D-66E6CF82E057}"/>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pic>
        <p:nvPicPr>
          <p:cNvPr id="3" name="Picture 3" descr="Graphical user interface, text, application, email&#10;&#10;Description automatically generated">
            <a:extLst>
              <a:ext uri="{FF2B5EF4-FFF2-40B4-BE49-F238E27FC236}">
                <a16:creationId xmlns:a16="http://schemas.microsoft.com/office/drawing/2014/main" id="{A60119F7-56F1-42C9-8C02-CBB490310A1B}"/>
              </a:ext>
            </a:extLst>
          </p:cNvPr>
          <p:cNvPicPr>
            <a:picLocks noChangeAspect="1"/>
          </p:cNvPicPr>
          <p:nvPr/>
        </p:nvPicPr>
        <p:blipFill rotWithShape="1">
          <a:blip r:embed="rId2"/>
          <a:srcRect l="4040" t="2435" b="6491"/>
          <a:stretch/>
        </p:blipFill>
        <p:spPr>
          <a:xfrm>
            <a:off x="490193" y="1552441"/>
            <a:ext cx="8367766" cy="4387856"/>
          </a:xfrm>
          <a:prstGeom prst="rect">
            <a:avLst/>
          </a:prstGeom>
          <a:ln>
            <a:solidFill>
              <a:schemeClr val="bg1">
                <a:lumMod val="65000"/>
              </a:schemeClr>
            </a:solidFill>
          </a:ln>
        </p:spPr>
      </p:pic>
      <p:sp>
        <p:nvSpPr>
          <p:cNvPr id="4" name="TextBox 3">
            <a:extLst>
              <a:ext uri="{FF2B5EF4-FFF2-40B4-BE49-F238E27FC236}">
                <a16:creationId xmlns:a16="http://schemas.microsoft.com/office/drawing/2014/main" id="{160D0F54-27A1-4717-B789-8634DF9E563F}"/>
              </a:ext>
            </a:extLst>
          </p:cNvPr>
          <p:cNvSpPr txBox="1"/>
          <p:nvPr/>
        </p:nvSpPr>
        <p:spPr>
          <a:xfrm>
            <a:off x="8991477" y="2585607"/>
            <a:ext cx="2995207" cy="1762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Transform data Sample</a:t>
            </a:r>
          </a:p>
          <a:p>
            <a:pPr marL="285750" indent="-285750">
              <a:buFont typeface="Arial"/>
              <a:buChar char="•"/>
            </a:pPr>
            <a:r>
              <a:rPr lang="en-US"/>
              <a:t>Apply min max scaler to continues features </a:t>
            </a:r>
          </a:p>
          <a:p>
            <a:pPr marL="285750" indent="-285750">
              <a:buFont typeface="Arial"/>
              <a:buChar char="•"/>
            </a:pPr>
            <a:r>
              <a:rPr lang="en-US"/>
              <a:t>One hot encoding to categorical features</a:t>
            </a:r>
          </a:p>
          <a:p>
            <a:endParaRPr lang="en-US"/>
          </a:p>
        </p:txBody>
      </p:sp>
    </p:spTree>
    <p:extLst>
      <p:ext uri="{BB962C8B-B14F-4D97-AF65-F5344CB8AC3E}">
        <p14:creationId xmlns:p14="http://schemas.microsoft.com/office/powerpoint/2010/main" val="3015671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solidFill>
                  <a:schemeClr val="bg1"/>
                </a:solidFill>
                <a:latin typeface="Adobe Devanagari"/>
              </a:rPr>
              <a:t>Step 4 : Model TRaning  </a:t>
            </a:r>
            <a:endParaRPr lang="en-US">
              <a:solidFill>
                <a:schemeClr val="bg1"/>
              </a:solidFill>
            </a:endParaRPr>
          </a:p>
        </p:txBody>
      </p:sp>
      <p:sp>
        <p:nvSpPr>
          <p:cNvPr id="9" name="Content Placeholder 6">
            <a:extLst>
              <a:ext uri="{FF2B5EF4-FFF2-40B4-BE49-F238E27FC236}">
                <a16:creationId xmlns:a16="http://schemas.microsoft.com/office/drawing/2014/main" id="{D626E451-76C6-4583-AE8C-ACC61A88330B}"/>
              </a:ext>
            </a:extLst>
          </p:cNvPr>
          <p:cNvSpPr txBox="1">
            <a:spLocks/>
          </p:cNvSpPr>
          <p:nvPr/>
        </p:nvSpPr>
        <p:spPr>
          <a:xfrm>
            <a:off x="302684" y="1556992"/>
            <a:ext cx="10970454" cy="496635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
            <a:endParaRPr lang="en-US" sz="2800">
              <a:solidFill>
                <a:schemeClr val="tx1"/>
              </a:solidFill>
            </a:endParaRPr>
          </a:p>
          <a:p>
            <a:pPr algn="just"/>
            <a:endParaRPr lang="en-US" sz="2800">
              <a:solidFill>
                <a:schemeClr val="tx1"/>
              </a:solidFill>
            </a:endParaRPr>
          </a:p>
        </p:txBody>
      </p:sp>
      <p:sp>
        <p:nvSpPr>
          <p:cNvPr id="5" name="TextBox 4">
            <a:extLst>
              <a:ext uri="{FF2B5EF4-FFF2-40B4-BE49-F238E27FC236}">
                <a16:creationId xmlns:a16="http://schemas.microsoft.com/office/drawing/2014/main" id="{EC0B4428-EA64-430D-B40D-66E6CF82E057}"/>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pic>
        <p:nvPicPr>
          <p:cNvPr id="2" name="Picture 3" descr="Graphical user interface, text, application, email&#10;&#10;Description automatically generated">
            <a:extLst>
              <a:ext uri="{FF2B5EF4-FFF2-40B4-BE49-F238E27FC236}">
                <a16:creationId xmlns:a16="http://schemas.microsoft.com/office/drawing/2014/main" id="{5790D85C-BA51-4EC5-9D8C-6EC9ED10EA18}"/>
              </a:ext>
            </a:extLst>
          </p:cNvPr>
          <p:cNvPicPr>
            <a:picLocks noChangeAspect="1"/>
          </p:cNvPicPr>
          <p:nvPr/>
        </p:nvPicPr>
        <p:blipFill rotWithShape="1">
          <a:blip r:embed="rId2"/>
          <a:srcRect l="1602"/>
          <a:stretch/>
        </p:blipFill>
        <p:spPr>
          <a:xfrm>
            <a:off x="408494" y="1353315"/>
            <a:ext cx="7812534" cy="4689265"/>
          </a:xfrm>
          <a:prstGeom prst="rect">
            <a:avLst/>
          </a:prstGeom>
          <a:ln>
            <a:solidFill>
              <a:schemeClr val="bg1">
                <a:lumMod val="65000"/>
              </a:schemeClr>
            </a:solidFill>
          </a:ln>
        </p:spPr>
      </p:pic>
      <p:pic>
        <p:nvPicPr>
          <p:cNvPr id="4" name="Picture 6" descr="Text&#10;&#10;Description automatically generated">
            <a:extLst>
              <a:ext uri="{FF2B5EF4-FFF2-40B4-BE49-F238E27FC236}">
                <a16:creationId xmlns:a16="http://schemas.microsoft.com/office/drawing/2014/main" id="{A5677895-246D-400A-B3E2-4ECDF4499176}"/>
              </a:ext>
            </a:extLst>
          </p:cNvPr>
          <p:cNvPicPr>
            <a:picLocks noChangeAspect="1"/>
          </p:cNvPicPr>
          <p:nvPr/>
        </p:nvPicPr>
        <p:blipFill rotWithShape="1">
          <a:blip r:embed="rId3"/>
          <a:srcRect l="4564" r="19893" b="5312"/>
          <a:stretch/>
        </p:blipFill>
        <p:spPr>
          <a:xfrm>
            <a:off x="8355049" y="2398059"/>
            <a:ext cx="2602164" cy="3213388"/>
          </a:xfrm>
          <a:prstGeom prst="rect">
            <a:avLst/>
          </a:prstGeom>
          <a:ln>
            <a:solidFill>
              <a:schemeClr val="bg1">
                <a:lumMod val="65000"/>
              </a:schemeClr>
            </a:solidFill>
          </a:ln>
        </p:spPr>
      </p:pic>
      <p:sp>
        <p:nvSpPr>
          <p:cNvPr id="7" name="TextBox 6">
            <a:extLst>
              <a:ext uri="{FF2B5EF4-FFF2-40B4-BE49-F238E27FC236}">
                <a16:creationId xmlns:a16="http://schemas.microsoft.com/office/drawing/2014/main" id="{BEA025C8-4908-4B57-80D6-3568B242C3D1}"/>
              </a:ext>
            </a:extLst>
          </p:cNvPr>
          <p:cNvSpPr txBox="1"/>
          <p:nvPr/>
        </p:nvSpPr>
        <p:spPr>
          <a:xfrm>
            <a:off x="8355049" y="179286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Returns an accuracy list </a:t>
            </a:r>
          </a:p>
        </p:txBody>
      </p:sp>
    </p:spTree>
    <p:extLst>
      <p:ext uri="{BB962C8B-B14F-4D97-AF65-F5344CB8AC3E}">
        <p14:creationId xmlns:p14="http://schemas.microsoft.com/office/powerpoint/2010/main" val="2234286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883A-20E1-483A-A81C-8F92CC9508C0}"/>
              </a:ext>
            </a:extLst>
          </p:cNvPr>
          <p:cNvSpPr>
            <a:spLocks noGrp="1"/>
          </p:cNvSpPr>
          <p:nvPr>
            <p:ph type="title"/>
          </p:nvPr>
        </p:nvSpPr>
        <p:spPr>
          <a:xfrm>
            <a:off x="108857" y="239486"/>
            <a:ext cx="11967028" cy="824819"/>
          </a:xfrm>
          <a:solidFill>
            <a:schemeClr val="accent2"/>
          </a:solidFill>
        </p:spPr>
        <p:txBody>
          <a:bodyPr anchor="ctr">
            <a:normAutofit/>
          </a:bodyPr>
          <a:lstStyle/>
          <a:p>
            <a:r>
              <a:rPr lang="en-US" sz="4000">
                <a:solidFill>
                  <a:schemeClr val="bg1"/>
                </a:solidFill>
              </a:rPr>
              <a:t>TECHNOLOGIES, TECHNIQUES &amp; ALGORITHMS</a:t>
            </a:r>
          </a:p>
        </p:txBody>
      </p:sp>
      <p:graphicFrame>
        <p:nvGraphicFramePr>
          <p:cNvPr id="5" name="Content Placeholder 2">
            <a:extLst>
              <a:ext uri="{FF2B5EF4-FFF2-40B4-BE49-F238E27FC236}">
                <a16:creationId xmlns:a16="http://schemas.microsoft.com/office/drawing/2014/main" id="{E93C57FC-A736-4FD6-8A2E-6CEE0B3C266D}"/>
              </a:ext>
            </a:extLst>
          </p:cNvPr>
          <p:cNvGraphicFramePr>
            <a:graphicFrameLocks noGrp="1"/>
          </p:cNvGraphicFramePr>
          <p:nvPr>
            <p:ph idx="1"/>
            <p:extLst>
              <p:ext uri="{D42A27DB-BD31-4B8C-83A1-F6EECF244321}">
                <p14:modId xmlns:p14="http://schemas.microsoft.com/office/powerpoint/2010/main" val="701885135"/>
              </p:ext>
            </p:extLst>
          </p:nvPr>
        </p:nvGraphicFramePr>
        <p:xfrm>
          <a:off x="601755" y="1247604"/>
          <a:ext cx="11090089" cy="4890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6AEDAC4-7AAC-43DA-B5FB-4AEC529B10FD}"/>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spTree>
    <p:extLst>
      <p:ext uri="{BB962C8B-B14F-4D97-AF65-F5344CB8AC3E}">
        <p14:creationId xmlns:p14="http://schemas.microsoft.com/office/powerpoint/2010/main" val="3864396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algn="ctr"/>
            <a:r>
              <a:rPr lang="en-US">
                <a:solidFill>
                  <a:schemeClr val="bg1"/>
                </a:solidFill>
              </a:rPr>
              <a:t>What’s Next ???</a:t>
            </a:r>
          </a:p>
        </p:txBody>
      </p:sp>
      <p:sp>
        <p:nvSpPr>
          <p:cNvPr id="5" name="Content Placeholder 6">
            <a:extLst>
              <a:ext uri="{FF2B5EF4-FFF2-40B4-BE49-F238E27FC236}">
                <a16:creationId xmlns:a16="http://schemas.microsoft.com/office/drawing/2014/main" id="{BBA2B79A-64F2-4AD2-B243-5F477A67B562}"/>
              </a:ext>
            </a:extLst>
          </p:cNvPr>
          <p:cNvSpPr txBox="1">
            <a:spLocks/>
          </p:cNvSpPr>
          <p:nvPr/>
        </p:nvSpPr>
        <p:spPr>
          <a:xfrm>
            <a:off x="1016230" y="1304331"/>
            <a:ext cx="10970454" cy="4643983"/>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GB" sz="4000">
                <a:solidFill>
                  <a:schemeClr val="tx1"/>
                </a:solidFill>
              </a:rPr>
              <a:t>Completing Sampling Algorithm </a:t>
            </a:r>
          </a:p>
          <a:p>
            <a:endParaRPr lang="en-GB" sz="4000">
              <a:solidFill>
                <a:schemeClr val="tx1"/>
              </a:solidFill>
            </a:endParaRPr>
          </a:p>
          <a:p>
            <a:r>
              <a:rPr lang="en-GB" sz="4000">
                <a:solidFill>
                  <a:schemeClr val="tx1"/>
                </a:solidFill>
              </a:rPr>
              <a:t>Hypothesis Testing Implementation </a:t>
            </a:r>
          </a:p>
          <a:p>
            <a:endParaRPr lang="en-GB" sz="4000">
              <a:solidFill>
                <a:schemeClr val="tx1"/>
              </a:solidFill>
            </a:endParaRPr>
          </a:p>
          <a:p>
            <a:r>
              <a:rPr lang="en-GB" sz="4000">
                <a:solidFill>
                  <a:schemeClr val="tx1"/>
                </a:solidFill>
              </a:rPr>
              <a:t>Integration </a:t>
            </a:r>
          </a:p>
          <a:p>
            <a:endParaRPr lang="en-GB" sz="4000">
              <a:solidFill>
                <a:schemeClr val="tx1"/>
              </a:solidFill>
            </a:endParaRPr>
          </a:p>
          <a:p>
            <a:r>
              <a:rPr lang="en-GB" sz="4000">
                <a:solidFill>
                  <a:schemeClr val="tx1"/>
                </a:solidFill>
              </a:rPr>
              <a:t>Testing with different datasets </a:t>
            </a:r>
          </a:p>
        </p:txBody>
      </p:sp>
      <p:pic>
        <p:nvPicPr>
          <p:cNvPr id="11" name="Picture 10">
            <a:extLst>
              <a:ext uri="{FF2B5EF4-FFF2-40B4-BE49-F238E27FC236}">
                <a16:creationId xmlns:a16="http://schemas.microsoft.com/office/drawing/2014/main" id="{F56DA3DB-8861-4828-A9B0-10147E79F928}"/>
              </a:ext>
            </a:extLst>
          </p:cNvPr>
          <p:cNvPicPr>
            <a:picLocks noChangeAspect="1"/>
          </p:cNvPicPr>
          <p:nvPr/>
        </p:nvPicPr>
        <p:blipFill>
          <a:blip r:embed="rId2"/>
          <a:stretch>
            <a:fillRect/>
          </a:stretch>
        </p:blipFill>
        <p:spPr>
          <a:xfrm rot="723622">
            <a:off x="7801409" y="1006390"/>
            <a:ext cx="3800475" cy="3152775"/>
          </a:xfrm>
          <a:prstGeom prst="rect">
            <a:avLst/>
          </a:prstGeom>
          <a:effectLst>
            <a:softEdge rad="635000"/>
          </a:effectLst>
        </p:spPr>
      </p:pic>
      <p:pic>
        <p:nvPicPr>
          <p:cNvPr id="15" name="Graphic 14" descr="Direction with solid fill">
            <a:extLst>
              <a:ext uri="{FF2B5EF4-FFF2-40B4-BE49-F238E27FC236}">
                <a16:creationId xmlns:a16="http://schemas.microsoft.com/office/drawing/2014/main" id="{F36A62F5-1A9A-42E1-AE86-8EFDAA6C25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946" y="1776693"/>
            <a:ext cx="368916" cy="368916"/>
          </a:xfrm>
          <a:prstGeom prst="rect">
            <a:avLst/>
          </a:prstGeom>
        </p:spPr>
      </p:pic>
      <p:pic>
        <p:nvPicPr>
          <p:cNvPr id="16" name="Graphic 15" descr="Direction with solid fill">
            <a:extLst>
              <a:ext uri="{FF2B5EF4-FFF2-40B4-BE49-F238E27FC236}">
                <a16:creationId xmlns:a16="http://schemas.microsoft.com/office/drawing/2014/main" id="{35F57C0F-21E2-42AA-B774-2BC6C9A44C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946" y="2995417"/>
            <a:ext cx="368916" cy="368916"/>
          </a:xfrm>
          <a:prstGeom prst="rect">
            <a:avLst/>
          </a:prstGeom>
        </p:spPr>
      </p:pic>
      <p:pic>
        <p:nvPicPr>
          <p:cNvPr id="17" name="Graphic 16" descr="Direction with solid fill">
            <a:extLst>
              <a:ext uri="{FF2B5EF4-FFF2-40B4-BE49-F238E27FC236}">
                <a16:creationId xmlns:a16="http://schemas.microsoft.com/office/drawing/2014/main" id="{B38D8E4F-8494-4EEB-A212-D903345CD38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946" y="4276302"/>
            <a:ext cx="368916" cy="368916"/>
          </a:xfrm>
          <a:prstGeom prst="rect">
            <a:avLst/>
          </a:prstGeom>
        </p:spPr>
      </p:pic>
      <p:pic>
        <p:nvPicPr>
          <p:cNvPr id="18" name="Graphic 17" descr="Direction with solid fill">
            <a:extLst>
              <a:ext uri="{FF2B5EF4-FFF2-40B4-BE49-F238E27FC236}">
                <a16:creationId xmlns:a16="http://schemas.microsoft.com/office/drawing/2014/main" id="{4433B0C2-268C-4D7C-93F3-1EEED59190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63" y="5537065"/>
            <a:ext cx="368916" cy="368916"/>
          </a:xfrm>
          <a:prstGeom prst="rect">
            <a:avLst/>
          </a:prstGeom>
        </p:spPr>
      </p:pic>
      <p:sp>
        <p:nvSpPr>
          <p:cNvPr id="10" name="TextBox 9">
            <a:extLst>
              <a:ext uri="{FF2B5EF4-FFF2-40B4-BE49-F238E27FC236}">
                <a16:creationId xmlns:a16="http://schemas.microsoft.com/office/drawing/2014/main" id="{9519C82E-5FC8-4473-95D6-FE02905D695F}"/>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18134704 | J.K. Kenneth Chamara | 2021-117</a:t>
            </a:r>
          </a:p>
        </p:txBody>
      </p:sp>
    </p:spTree>
    <p:extLst>
      <p:ext uri="{BB962C8B-B14F-4D97-AF65-F5344CB8AC3E}">
        <p14:creationId xmlns:p14="http://schemas.microsoft.com/office/powerpoint/2010/main" val="1849108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latin typeface="Adobe Devanagari"/>
              </a:rPr>
              <a:t>It18059564 | Abeyagunasekera </a:t>
            </a:r>
            <a:r>
              <a:rPr lang="en-US" err="1">
                <a:latin typeface="Adobe Devanagari"/>
              </a:rPr>
              <a:t>S.h.p</a:t>
            </a: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3867146"/>
            <a:ext cx="10363200" cy="368073"/>
          </a:xfrm>
        </p:spPr>
        <p:txBody>
          <a:bodyPr>
            <a:normAutofit lnSpcReduction="10000"/>
          </a:bodyPr>
          <a:lstStyle/>
          <a:p>
            <a:r>
              <a:rPr lang="en-US">
                <a:ea typeface="Cambria"/>
              </a:rPr>
              <a:t>Data Science</a:t>
            </a:r>
            <a:endParaRPr lang="en-US"/>
          </a:p>
        </p:txBody>
      </p:sp>
      <p:pic>
        <p:nvPicPr>
          <p:cNvPr id="2" name="Picture 2">
            <a:extLst>
              <a:ext uri="{FF2B5EF4-FFF2-40B4-BE49-F238E27FC236}">
                <a16:creationId xmlns:a16="http://schemas.microsoft.com/office/drawing/2014/main" id="{778003F2-0AAB-4CAC-8A83-E35145002F03}"/>
              </a:ext>
            </a:extLst>
          </p:cNvPr>
          <p:cNvPicPr>
            <a:picLocks noChangeAspect="1"/>
          </p:cNvPicPr>
          <p:nvPr/>
        </p:nvPicPr>
        <p:blipFill>
          <a:blip r:embed="rId3"/>
          <a:stretch>
            <a:fillRect/>
          </a:stretch>
        </p:blipFill>
        <p:spPr>
          <a:xfrm>
            <a:off x="10044538" y="144538"/>
            <a:ext cx="2091480" cy="2344200"/>
          </a:xfrm>
          <a:prstGeom prst="rect">
            <a:avLst/>
          </a:prstGeom>
          <a:ln>
            <a:solidFill>
              <a:schemeClr val="tx1"/>
            </a:solidFill>
          </a:ln>
        </p:spPr>
      </p:pic>
      <p:sp>
        <p:nvSpPr>
          <p:cNvPr id="3" name="TextBox 2">
            <a:extLst>
              <a:ext uri="{FF2B5EF4-FFF2-40B4-BE49-F238E27FC236}">
                <a16:creationId xmlns:a16="http://schemas.microsoft.com/office/drawing/2014/main" id="{13988233-08AC-4D4E-A05E-F4FF215081D9}"/>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7" name="TextBox 6">
            <a:extLst>
              <a:ext uri="{FF2B5EF4-FFF2-40B4-BE49-F238E27FC236}">
                <a16:creationId xmlns:a16="http://schemas.microsoft.com/office/drawing/2014/main" id="{69469453-37B2-46CF-8B1E-D5A4CBE0CF96}"/>
              </a:ext>
            </a:extLst>
          </p:cNvPr>
          <p:cNvSpPr txBox="1"/>
          <p:nvPr/>
        </p:nvSpPr>
        <p:spPr>
          <a:xfrm>
            <a:off x="2621902" y="6497999"/>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2170502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ngle view of neural network branches">
            <a:extLst>
              <a:ext uri="{FF2B5EF4-FFF2-40B4-BE49-F238E27FC236}">
                <a16:creationId xmlns:a16="http://schemas.microsoft.com/office/drawing/2014/main" id="{AF9B9873-DAF7-415D-AADA-8F870322A9D0}"/>
              </a:ext>
            </a:extLst>
          </p:cNvPr>
          <p:cNvPicPr>
            <a:picLocks noChangeAspect="1"/>
          </p:cNvPicPr>
          <p:nvPr/>
        </p:nvPicPr>
        <p:blipFill>
          <a:blip r:embed="rId2"/>
          <a:stretch>
            <a:fillRect/>
          </a:stretch>
        </p:blipFill>
        <p:spPr>
          <a:xfrm>
            <a:off x="134039" y="141957"/>
            <a:ext cx="11868836" cy="6197676"/>
          </a:xfrm>
          <a:prstGeom prst="rect">
            <a:avLst/>
          </a:prstGeom>
        </p:spPr>
      </p:pic>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6939328" y="4989966"/>
            <a:ext cx="5056743" cy="1362075"/>
          </a:xfrm>
        </p:spPr>
        <p:txBody>
          <a:bodyPr>
            <a:normAutofit/>
          </a:bodyPr>
          <a:lstStyle/>
          <a:p>
            <a:r>
              <a:rPr lang="en-US" sz="4800">
                <a:solidFill>
                  <a:schemeClr val="bg1"/>
                </a:solidFill>
                <a:latin typeface="Adobe Devanagari"/>
              </a:rPr>
              <a:t>Introduction</a:t>
            </a:r>
          </a:p>
        </p:txBody>
      </p:sp>
      <p:sp>
        <p:nvSpPr>
          <p:cNvPr id="2" name="TextBox 1">
            <a:extLst>
              <a:ext uri="{FF2B5EF4-FFF2-40B4-BE49-F238E27FC236}">
                <a16:creationId xmlns:a16="http://schemas.microsoft.com/office/drawing/2014/main" id="{BE396173-61B3-485B-9339-C59F73F7C7EA}"/>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6" name="TextBox 5">
            <a:extLst>
              <a:ext uri="{FF2B5EF4-FFF2-40B4-BE49-F238E27FC236}">
                <a16:creationId xmlns:a16="http://schemas.microsoft.com/office/drawing/2014/main" id="{3AB44936-CBD8-4F79-A76F-7C656E386D24}"/>
              </a:ext>
            </a:extLst>
          </p:cNvPr>
          <p:cNvSpPr txBox="1"/>
          <p:nvPr/>
        </p:nvSpPr>
        <p:spPr>
          <a:xfrm>
            <a:off x="2621902" y="6497999"/>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3516759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38D0-6B22-47A8-84A4-AA2370BB85F6}"/>
              </a:ext>
            </a:extLst>
          </p:cNvPr>
          <p:cNvSpPr>
            <a:spLocks noGrp="1"/>
          </p:cNvSpPr>
          <p:nvPr>
            <p:ph type="title"/>
          </p:nvPr>
        </p:nvSpPr>
        <p:spPr>
          <a:xfrm>
            <a:off x="304800" y="304800"/>
            <a:ext cx="11684000" cy="792162"/>
          </a:xfrm>
          <a:solidFill>
            <a:schemeClr val="accent2"/>
          </a:solidFill>
        </p:spPr>
        <p:txBody>
          <a:bodyPr anchor="ctr">
            <a:normAutofit/>
          </a:bodyPr>
          <a:lstStyle/>
          <a:p>
            <a:r>
              <a:rPr lang="en-US" sz="4000">
                <a:solidFill>
                  <a:schemeClr val="bg1"/>
                </a:solidFill>
              </a:rPr>
              <a:t>BACKGROUND</a:t>
            </a:r>
          </a:p>
        </p:txBody>
      </p:sp>
      <p:graphicFrame>
        <p:nvGraphicFramePr>
          <p:cNvPr id="8" name="Content Placeholder 2">
            <a:extLst>
              <a:ext uri="{FF2B5EF4-FFF2-40B4-BE49-F238E27FC236}">
                <a16:creationId xmlns:a16="http://schemas.microsoft.com/office/drawing/2014/main" id="{94CCA357-5B6D-4BD4-9551-2E57E87FA46A}"/>
              </a:ext>
            </a:extLst>
          </p:cNvPr>
          <p:cNvGraphicFramePr>
            <a:graphicFrameLocks noGrp="1"/>
          </p:cNvGraphicFramePr>
          <p:nvPr>
            <p:ph idx="1"/>
            <p:extLst>
              <p:ext uri="{D42A27DB-BD31-4B8C-83A1-F6EECF244321}">
                <p14:modId xmlns:p14="http://schemas.microsoft.com/office/powerpoint/2010/main" val="42118288"/>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5" name="TextBox 104">
            <a:extLst>
              <a:ext uri="{FF2B5EF4-FFF2-40B4-BE49-F238E27FC236}">
                <a16:creationId xmlns:a16="http://schemas.microsoft.com/office/drawing/2014/main" id="{B9AB5D26-BD5B-4998-9BF6-0C1B0C47ECE2}"/>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4" name="TextBox 3">
            <a:extLst>
              <a:ext uri="{FF2B5EF4-FFF2-40B4-BE49-F238E27FC236}">
                <a16:creationId xmlns:a16="http://schemas.microsoft.com/office/drawing/2014/main" id="{F65AE339-AF41-4C3C-AED2-2749F60338F3}"/>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1957104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128C-66C7-4351-8C47-06891AAB1D83}"/>
              </a:ext>
            </a:extLst>
          </p:cNvPr>
          <p:cNvSpPr>
            <a:spLocks noGrp="1"/>
          </p:cNvSpPr>
          <p:nvPr>
            <p:ph type="title"/>
          </p:nvPr>
        </p:nvSpPr>
        <p:spPr>
          <a:xfrm>
            <a:off x="304800" y="304800"/>
            <a:ext cx="11684000" cy="792162"/>
          </a:xfrm>
          <a:solidFill>
            <a:schemeClr val="accent2"/>
          </a:solidFill>
        </p:spPr>
        <p:txBody>
          <a:bodyPr anchor="ctr">
            <a:normAutofit/>
          </a:bodyPr>
          <a:lstStyle/>
          <a:p>
            <a:r>
              <a:rPr lang="en-US">
                <a:solidFill>
                  <a:schemeClr val="bg1"/>
                </a:solidFill>
                <a:latin typeface="Adobe Devanagari"/>
              </a:rPr>
              <a:t>BACKGROUND (Current Methods).</a:t>
            </a:r>
            <a:endParaRPr lang="en-US">
              <a:solidFill>
                <a:schemeClr val="bg1"/>
              </a:solidFill>
            </a:endParaRPr>
          </a:p>
        </p:txBody>
      </p:sp>
      <p:graphicFrame>
        <p:nvGraphicFramePr>
          <p:cNvPr id="7" name="Content Placeholder 2">
            <a:extLst>
              <a:ext uri="{FF2B5EF4-FFF2-40B4-BE49-F238E27FC236}">
                <a16:creationId xmlns:a16="http://schemas.microsoft.com/office/drawing/2014/main" id="{53302AB0-1BE5-4A44-A20E-EA570162CBF8}"/>
              </a:ext>
            </a:extLst>
          </p:cNvPr>
          <p:cNvGraphicFramePr>
            <a:graphicFrameLocks noGrp="1"/>
          </p:cNvGraphicFramePr>
          <p:nvPr>
            <p:ph idx="1"/>
            <p:extLst>
              <p:ext uri="{D42A27DB-BD31-4B8C-83A1-F6EECF244321}">
                <p14:modId xmlns:p14="http://schemas.microsoft.com/office/powerpoint/2010/main" val="335768187"/>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FB6347EF-61B1-48A6-9079-155BB469E500}"/>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4" name="TextBox 3">
            <a:extLst>
              <a:ext uri="{FF2B5EF4-FFF2-40B4-BE49-F238E27FC236}">
                <a16:creationId xmlns:a16="http://schemas.microsoft.com/office/drawing/2014/main" id="{77CBE41C-C961-4F12-9618-4C532F48C3FC}"/>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3487511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128C-66C7-4351-8C47-06891AAB1D83}"/>
              </a:ext>
            </a:extLst>
          </p:cNvPr>
          <p:cNvSpPr>
            <a:spLocks noGrp="1"/>
          </p:cNvSpPr>
          <p:nvPr>
            <p:ph type="title"/>
          </p:nvPr>
        </p:nvSpPr>
        <p:spPr>
          <a:xfrm>
            <a:off x="304800" y="304800"/>
            <a:ext cx="11684000" cy="792162"/>
          </a:xfrm>
          <a:solidFill>
            <a:schemeClr val="accent2"/>
          </a:solidFill>
        </p:spPr>
        <p:txBody>
          <a:bodyPr anchor="ctr">
            <a:normAutofit/>
          </a:bodyPr>
          <a:lstStyle/>
          <a:p>
            <a:r>
              <a:rPr lang="en-US">
                <a:solidFill>
                  <a:schemeClr val="bg1"/>
                </a:solidFill>
                <a:latin typeface="Adobe Devanagari"/>
              </a:rPr>
              <a:t>BACKGROUND (Current Methods).</a:t>
            </a:r>
            <a:endParaRPr lang="en-US">
              <a:solidFill>
                <a:schemeClr val="bg1"/>
              </a:solidFill>
            </a:endParaRPr>
          </a:p>
        </p:txBody>
      </p:sp>
      <p:graphicFrame>
        <p:nvGraphicFramePr>
          <p:cNvPr id="7" name="Content Placeholder 2">
            <a:extLst>
              <a:ext uri="{FF2B5EF4-FFF2-40B4-BE49-F238E27FC236}">
                <a16:creationId xmlns:a16="http://schemas.microsoft.com/office/drawing/2014/main" id="{53302AB0-1BE5-4A44-A20E-EA570162CBF8}"/>
              </a:ext>
            </a:extLst>
          </p:cNvPr>
          <p:cNvGraphicFramePr>
            <a:graphicFrameLocks noGrp="1"/>
          </p:cNvGraphicFramePr>
          <p:nvPr>
            <p:ph idx="1"/>
            <p:extLst>
              <p:ext uri="{D42A27DB-BD31-4B8C-83A1-F6EECF244321}">
                <p14:modId xmlns:p14="http://schemas.microsoft.com/office/powerpoint/2010/main" val="2723668346"/>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FB6347EF-61B1-48A6-9079-155BB469E500}"/>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4" name="TextBox 3">
            <a:extLst>
              <a:ext uri="{FF2B5EF4-FFF2-40B4-BE49-F238E27FC236}">
                <a16:creationId xmlns:a16="http://schemas.microsoft.com/office/drawing/2014/main" id="{77CBE41C-C961-4F12-9618-4C532F48C3FC}"/>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2141333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793C8-29D9-4C77-AA28-4ECF54CD06FE}"/>
              </a:ext>
            </a:extLst>
          </p:cNvPr>
          <p:cNvSpPr>
            <a:spLocks noGrp="1"/>
          </p:cNvSpPr>
          <p:nvPr>
            <p:ph type="title"/>
          </p:nvPr>
        </p:nvSpPr>
        <p:spPr>
          <a:solidFill>
            <a:schemeClr val="accent2"/>
          </a:solidFill>
        </p:spPr>
        <p:txBody>
          <a:bodyPr>
            <a:normAutofit/>
          </a:bodyPr>
          <a:lstStyle/>
          <a:p>
            <a:r>
              <a:rPr lang="en-GB" sz="4000">
                <a:solidFill>
                  <a:schemeClr val="bg1"/>
                </a:solidFill>
              </a:rPr>
              <a:t>BACKGROUND</a:t>
            </a:r>
          </a:p>
        </p:txBody>
      </p:sp>
      <p:sp>
        <p:nvSpPr>
          <p:cNvPr id="3" name="Content Placeholder 2">
            <a:extLst>
              <a:ext uri="{FF2B5EF4-FFF2-40B4-BE49-F238E27FC236}">
                <a16:creationId xmlns:a16="http://schemas.microsoft.com/office/drawing/2014/main" id="{0199F622-AA69-4EF3-A640-BDAA30252CA9}"/>
              </a:ext>
            </a:extLst>
          </p:cNvPr>
          <p:cNvSpPr>
            <a:spLocks noGrp="1"/>
          </p:cNvSpPr>
          <p:nvPr>
            <p:ph idx="1"/>
          </p:nvPr>
        </p:nvSpPr>
        <p:spPr/>
        <p:txBody>
          <a:bodyPr vert="horz" lIns="91440" tIns="45720" rIns="91440" bIns="45720" rtlCol="0" anchor="t">
            <a:normAutofit/>
          </a:bodyPr>
          <a:lstStyle/>
          <a:p>
            <a:r>
              <a:rPr lang="en-GB" sz="2400" dirty="0"/>
              <a:t>Proposed methods,</a:t>
            </a:r>
          </a:p>
          <a:p>
            <a:pPr lvl="1"/>
            <a:r>
              <a:rPr lang="en-GB" sz="2400" b="1" dirty="0">
                <a:solidFill>
                  <a:schemeClr val="accent4">
                    <a:lumMod val="75000"/>
                  </a:schemeClr>
                </a:solidFill>
              </a:rPr>
              <a:t>LIME</a:t>
            </a:r>
            <a:r>
              <a:rPr lang="en-GB" sz="2400" dirty="0"/>
              <a:t>[8], </a:t>
            </a:r>
            <a:r>
              <a:rPr lang="en-GB" sz="2400" b="1" dirty="0">
                <a:solidFill>
                  <a:schemeClr val="accent4">
                    <a:lumMod val="75000"/>
                  </a:schemeClr>
                </a:solidFill>
              </a:rPr>
              <a:t>SHAP </a:t>
            </a:r>
            <a:r>
              <a:rPr lang="en-GB" sz="2400" dirty="0"/>
              <a:t>[3], Local rule-based explanations, etc</a:t>
            </a:r>
            <a:endParaRPr lang="en-GB" sz="2400" dirty="0">
              <a:ea typeface="Cambria"/>
            </a:endParaRPr>
          </a:p>
          <a:p>
            <a:pPr marL="457200" lvl="1" indent="0">
              <a:buNone/>
            </a:pPr>
            <a:endParaRPr lang="en-GB" sz="2400" dirty="0"/>
          </a:p>
          <a:p>
            <a:r>
              <a:rPr lang="en-GB" sz="2400" dirty="0"/>
              <a:t>A popular scenario given by LIME,</a:t>
            </a:r>
            <a:endParaRPr lang="en-GB" sz="2400" dirty="0">
              <a:ea typeface="Cambria"/>
            </a:endParaRPr>
          </a:p>
          <a:p>
            <a:pPr lvl="1"/>
            <a:r>
              <a:rPr lang="en-GB" sz="2400" dirty="0"/>
              <a:t>A Husky has been classified as a wolf</a:t>
            </a:r>
            <a:endParaRPr lang="en-GB" sz="2400" dirty="0">
              <a:ea typeface="Cambria"/>
            </a:endParaRPr>
          </a:p>
          <a:p>
            <a:pPr lvl="1"/>
            <a:r>
              <a:rPr lang="en-GB" sz="2400" dirty="0"/>
              <a:t>Model considered only the snow background</a:t>
            </a:r>
            <a:endParaRPr lang="en-GB" sz="2400" dirty="0">
              <a:ea typeface="Cambria"/>
            </a:endParaRPr>
          </a:p>
          <a:p>
            <a:pPr lvl="1"/>
            <a:r>
              <a:rPr lang="en-GB" sz="2400" dirty="0"/>
              <a:t>Classifier has misclassified the image</a:t>
            </a:r>
            <a:endParaRPr lang="en-GB" sz="2400" dirty="0">
              <a:ea typeface="Cambria"/>
            </a:endParaRPr>
          </a:p>
          <a:p>
            <a:pPr marL="457200" lvl="1" indent="0">
              <a:buNone/>
            </a:pPr>
            <a:endParaRPr lang="en-GB" sz="2400" dirty="0"/>
          </a:p>
        </p:txBody>
      </p:sp>
      <p:pic>
        <p:nvPicPr>
          <p:cNvPr id="4" name="Picture 3">
            <a:extLst>
              <a:ext uri="{FF2B5EF4-FFF2-40B4-BE49-F238E27FC236}">
                <a16:creationId xmlns:a16="http://schemas.microsoft.com/office/drawing/2014/main" id="{2C4EE626-9371-4668-B266-F4CEB7C2D6CF}"/>
              </a:ext>
            </a:extLst>
          </p:cNvPr>
          <p:cNvPicPr/>
          <p:nvPr/>
        </p:nvPicPr>
        <p:blipFill>
          <a:blip r:embed="rId2">
            <a:extLst>
              <a:ext uri="{28A0092B-C50C-407E-A947-70E740481C1C}">
                <a14:useLocalDpi xmlns:a14="http://schemas.microsoft.com/office/drawing/2010/main" val="0"/>
              </a:ext>
            </a:extLst>
          </a:blip>
          <a:stretch>
            <a:fillRect/>
          </a:stretch>
        </p:blipFill>
        <p:spPr>
          <a:xfrm>
            <a:off x="7162800" y="2286000"/>
            <a:ext cx="4079875" cy="2181225"/>
          </a:xfrm>
          <a:prstGeom prst="rect">
            <a:avLst/>
          </a:prstGeom>
        </p:spPr>
      </p:pic>
      <p:sp>
        <p:nvSpPr>
          <p:cNvPr id="5" name="TextBox 4">
            <a:extLst>
              <a:ext uri="{FF2B5EF4-FFF2-40B4-BE49-F238E27FC236}">
                <a16:creationId xmlns:a16="http://schemas.microsoft.com/office/drawing/2014/main" id="{024FCC95-05EE-46FF-ACA3-2EBE1C7440A2}"/>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pic>
        <p:nvPicPr>
          <p:cNvPr id="6" name="Picture 5">
            <a:extLst>
              <a:ext uri="{FF2B5EF4-FFF2-40B4-BE49-F238E27FC236}">
                <a16:creationId xmlns:a16="http://schemas.microsoft.com/office/drawing/2014/main" id="{3DA72A5F-F12F-417A-ADFE-472D8B90AE6B}"/>
              </a:ext>
            </a:extLst>
          </p:cNvPr>
          <p:cNvPicPr>
            <a:picLocks noChangeAspect="1"/>
          </p:cNvPicPr>
          <p:nvPr/>
        </p:nvPicPr>
        <p:blipFill rotWithShape="1">
          <a:blip r:embed="rId3">
            <a:extLst>
              <a:ext uri="{28A0092B-C50C-407E-A947-70E740481C1C}">
                <a14:useLocalDpi xmlns:a14="http://schemas.microsoft.com/office/drawing/2010/main" val="0"/>
              </a:ext>
            </a:extLst>
          </a:blip>
          <a:srcRect l="66198"/>
          <a:stretch/>
        </p:blipFill>
        <p:spPr>
          <a:xfrm>
            <a:off x="2458525" y="4717415"/>
            <a:ext cx="1046480" cy="1210298"/>
          </a:xfrm>
          <a:prstGeom prst="rect">
            <a:avLst/>
          </a:prstGeom>
        </p:spPr>
      </p:pic>
      <p:pic>
        <p:nvPicPr>
          <p:cNvPr id="8" name="Picture 7">
            <a:extLst>
              <a:ext uri="{FF2B5EF4-FFF2-40B4-BE49-F238E27FC236}">
                <a16:creationId xmlns:a16="http://schemas.microsoft.com/office/drawing/2014/main" id="{740A3B51-D85C-4359-A54E-31A10FA517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00" r="35334" b="70049"/>
          <a:stretch/>
        </p:blipFill>
        <p:spPr>
          <a:xfrm>
            <a:off x="4389120" y="4905871"/>
            <a:ext cx="1429876" cy="833387"/>
          </a:xfrm>
          <a:prstGeom prst="rect">
            <a:avLst/>
          </a:prstGeom>
        </p:spPr>
      </p:pic>
      <p:sp>
        <p:nvSpPr>
          <p:cNvPr id="9" name="TextBox 8">
            <a:extLst>
              <a:ext uri="{FF2B5EF4-FFF2-40B4-BE49-F238E27FC236}">
                <a16:creationId xmlns:a16="http://schemas.microsoft.com/office/drawing/2014/main" id="{C3348EE8-EA40-4727-B28D-842DBB30B42C}"/>
              </a:ext>
            </a:extLst>
          </p:cNvPr>
          <p:cNvSpPr txBox="1"/>
          <p:nvPr/>
        </p:nvSpPr>
        <p:spPr>
          <a:xfrm>
            <a:off x="2740036" y="5822412"/>
            <a:ext cx="2853666" cy="461665"/>
          </a:xfrm>
          <a:prstGeom prst="rect">
            <a:avLst/>
          </a:prstGeom>
          <a:noFill/>
        </p:spPr>
        <p:txBody>
          <a:bodyPr wrap="none" rtlCol="0">
            <a:spAutoFit/>
          </a:bodyPr>
          <a:lstStyle/>
          <a:p>
            <a:r>
              <a:rPr lang="en-US" sz="2400">
                <a:solidFill>
                  <a:schemeClr val="tx1">
                    <a:lumMod val="65000"/>
                    <a:lumOff val="35000"/>
                  </a:schemeClr>
                </a:solidFill>
                <a:latin typeface="+mj-lt"/>
              </a:rPr>
              <a:t>LIME                    SHAP</a:t>
            </a:r>
          </a:p>
        </p:txBody>
      </p:sp>
    </p:spTree>
    <p:extLst>
      <p:ext uri="{BB962C8B-B14F-4D97-AF65-F5344CB8AC3E}">
        <p14:creationId xmlns:p14="http://schemas.microsoft.com/office/powerpoint/2010/main" val="3395756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128C-66C7-4351-8C47-06891AAB1D83}"/>
              </a:ext>
            </a:extLst>
          </p:cNvPr>
          <p:cNvSpPr>
            <a:spLocks noGrp="1"/>
          </p:cNvSpPr>
          <p:nvPr>
            <p:ph type="title"/>
          </p:nvPr>
        </p:nvSpPr>
        <p:spPr>
          <a:xfrm>
            <a:off x="304800" y="304800"/>
            <a:ext cx="11684000" cy="792162"/>
          </a:xfrm>
          <a:solidFill>
            <a:schemeClr val="accent2"/>
          </a:solidFill>
        </p:spPr>
        <p:txBody>
          <a:bodyPr anchor="ctr">
            <a:normAutofit/>
          </a:bodyPr>
          <a:lstStyle/>
          <a:p>
            <a:r>
              <a:rPr lang="en-US">
                <a:solidFill>
                  <a:schemeClr val="bg1"/>
                </a:solidFill>
                <a:latin typeface="Adobe Devanagari"/>
              </a:rPr>
              <a:t>BACKGROUND (Current Methods).</a:t>
            </a:r>
            <a:endParaRPr lang="en-US">
              <a:solidFill>
                <a:schemeClr val="bg1"/>
              </a:solidFill>
            </a:endParaRPr>
          </a:p>
        </p:txBody>
      </p:sp>
      <p:graphicFrame>
        <p:nvGraphicFramePr>
          <p:cNvPr id="7" name="Content Placeholder 2">
            <a:extLst>
              <a:ext uri="{FF2B5EF4-FFF2-40B4-BE49-F238E27FC236}">
                <a16:creationId xmlns:a16="http://schemas.microsoft.com/office/drawing/2014/main" id="{53302AB0-1BE5-4A44-A20E-EA570162CBF8}"/>
              </a:ext>
            </a:extLst>
          </p:cNvPr>
          <p:cNvGraphicFramePr>
            <a:graphicFrameLocks noGrp="1"/>
          </p:cNvGraphicFramePr>
          <p:nvPr>
            <p:ph idx="1"/>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FB6347EF-61B1-48A6-9079-155BB469E500}"/>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4" name="TextBox 3">
            <a:extLst>
              <a:ext uri="{FF2B5EF4-FFF2-40B4-BE49-F238E27FC236}">
                <a16:creationId xmlns:a16="http://schemas.microsoft.com/office/drawing/2014/main" id="{77CBE41C-C961-4F12-9618-4C532F48C3FC}"/>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2574145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128C-66C7-4351-8C47-06891AAB1D83}"/>
              </a:ext>
            </a:extLst>
          </p:cNvPr>
          <p:cNvSpPr>
            <a:spLocks noGrp="1"/>
          </p:cNvSpPr>
          <p:nvPr>
            <p:ph type="title"/>
          </p:nvPr>
        </p:nvSpPr>
        <p:spPr>
          <a:xfrm>
            <a:off x="304800" y="304800"/>
            <a:ext cx="11684000" cy="792162"/>
          </a:xfrm>
          <a:solidFill>
            <a:schemeClr val="accent2"/>
          </a:solidFill>
        </p:spPr>
        <p:txBody>
          <a:bodyPr anchor="ctr">
            <a:normAutofit/>
          </a:bodyPr>
          <a:lstStyle/>
          <a:p>
            <a:r>
              <a:rPr lang="en-US">
                <a:solidFill>
                  <a:schemeClr val="bg1"/>
                </a:solidFill>
                <a:latin typeface="Adobe Devanagari"/>
              </a:rPr>
              <a:t>BACKGROUND (Current Methods).</a:t>
            </a:r>
            <a:endParaRPr lang="en-US">
              <a:solidFill>
                <a:schemeClr val="bg1"/>
              </a:solidFill>
            </a:endParaRPr>
          </a:p>
        </p:txBody>
      </p:sp>
      <p:graphicFrame>
        <p:nvGraphicFramePr>
          <p:cNvPr id="7" name="Content Placeholder 2">
            <a:extLst>
              <a:ext uri="{FF2B5EF4-FFF2-40B4-BE49-F238E27FC236}">
                <a16:creationId xmlns:a16="http://schemas.microsoft.com/office/drawing/2014/main" id="{53302AB0-1BE5-4A44-A20E-EA570162CBF8}"/>
              </a:ext>
            </a:extLst>
          </p:cNvPr>
          <p:cNvGraphicFramePr>
            <a:graphicFrameLocks noGrp="1"/>
          </p:cNvGraphicFramePr>
          <p:nvPr>
            <p:ph idx="1"/>
            <p:extLst>
              <p:ext uri="{D42A27DB-BD31-4B8C-83A1-F6EECF244321}">
                <p14:modId xmlns:p14="http://schemas.microsoft.com/office/powerpoint/2010/main" val="430610873"/>
              </p:ext>
            </p:extLst>
          </p:nvPr>
        </p:nvGraphicFramePr>
        <p:xfrm>
          <a:off x="2241" y="1098176"/>
          <a:ext cx="7885207" cy="5349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FB6347EF-61B1-48A6-9079-155BB469E500}"/>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4" name="TextBox 3">
            <a:extLst>
              <a:ext uri="{FF2B5EF4-FFF2-40B4-BE49-F238E27FC236}">
                <a16:creationId xmlns:a16="http://schemas.microsoft.com/office/drawing/2014/main" id="{77CBE41C-C961-4F12-9618-4C532F48C3FC}"/>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pic>
        <p:nvPicPr>
          <p:cNvPr id="131" name="Picture 131">
            <a:extLst>
              <a:ext uri="{FF2B5EF4-FFF2-40B4-BE49-F238E27FC236}">
                <a16:creationId xmlns:a16="http://schemas.microsoft.com/office/drawing/2014/main" id="{84128C42-48D9-40D3-B5C0-2D5C14B4A4E0}"/>
              </a:ext>
            </a:extLst>
          </p:cNvPr>
          <p:cNvPicPr>
            <a:picLocks noChangeAspect="1"/>
          </p:cNvPicPr>
          <p:nvPr/>
        </p:nvPicPr>
        <p:blipFill>
          <a:blip r:embed="rId7"/>
          <a:stretch>
            <a:fillRect/>
          </a:stretch>
        </p:blipFill>
        <p:spPr>
          <a:xfrm>
            <a:off x="7234518" y="2861939"/>
            <a:ext cx="4861111" cy="2075415"/>
          </a:xfrm>
          <a:prstGeom prst="rect">
            <a:avLst/>
          </a:prstGeom>
        </p:spPr>
      </p:pic>
    </p:spTree>
    <p:extLst>
      <p:ext uri="{BB962C8B-B14F-4D97-AF65-F5344CB8AC3E}">
        <p14:creationId xmlns:p14="http://schemas.microsoft.com/office/powerpoint/2010/main" val="3079764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128C-66C7-4351-8C47-06891AAB1D83}"/>
              </a:ext>
            </a:extLst>
          </p:cNvPr>
          <p:cNvSpPr>
            <a:spLocks noGrp="1"/>
          </p:cNvSpPr>
          <p:nvPr>
            <p:ph type="title"/>
          </p:nvPr>
        </p:nvSpPr>
        <p:spPr>
          <a:xfrm>
            <a:off x="304800" y="304800"/>
            <a:ext cx="11684000" cy="792162"/>
          </a:xfrm>
          <a:solidFill>
            <a:schemeClr val="accent2"/>
          </a:solidFill>
        </p:spPr>
        <p:txBody>
          <a:bodyPr anchor="ctr">
            <a:normAutofit/>
          </a:bodyPr>
          <a:lstStyle/>
          <a:p>
            <a:r>
              <a:rPr lang="en-US">
                <a:solidFill>
                  <a:schemeClr val="bg1"/>
                </a:solidFill>
                <a:latin typeface="Adobe Devanagari"/>
              </a:rPr>
              <a:t>BACKGROUND (Current Methods).</a:t>
            </a:r>
            <a:endParaRPr lang="en-US">
              <a:solidFill>
                <a:schemeClr val="bg1"/>
              </a:solidFill>
            </a:endParaRPr>
          </a:p>
        </p:txBody>
      </p:sp>
      <p:graphicFrame>
        <p:nvGraphicFramePr>
          <p:cNvPr id="7" name="Content Placeholder 2">
            <a:extLst>
              <a:ext uri="{FF2B5EF4-FFF2-40B4-BE49-F238E27FC236}">
                <a16:creationId xmlns:a16="http://schemas.microsoft.com/office/drawing/2014/main" id="{53302AB0-1BE5-4A44-A20E-EA570162CBF8}"/>
              </a:ext>
            </a:extLst>
          </p:cNvPr>
          <p:cNvGraphicFramePr>
            <a:graphicFrameLocks noGrp="1"/>
          </p:cNvGraphicFramePr>
          <p:nvPr>
            <p:ph idx="1"/>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FB6347EF-61B1-48A6-9079-155BB469E500}"/>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4" name="TextBox 3">
            <a:extLst>
              <a:ext uri="{FF2B5EF4-FFF2-40B4-BE49-F238E27FC236}">
                <a16:creationId xmlns:a16="http://schemas.microsoft.com/office/drawing/2014/main" id="{77CBE41C-C961-4F12-9618-4C532F48C3FC}"/>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1277038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9225-E6BA-43F2-B6C6-821014064D48}"/>
              </a:ext>
            </a:extLst>
          </p:cNvPr>
          <p:cNvSpPr>
            <a:spLocks noGrp="1"/>
          </p:cNvSpPr>
          <p:nvPr>
            <p:ph type="title"/>
          </p:nvPr>
        </p:nvSpPr>
        <p:spPr>
          <a:xfrm>
            <a:off x="304800" y="185057"/>
            <a:ext cx="11684000" cy="653143"/>
          </a:xfrm>
          <a:solidFill>
            <a:schemeClr val="accent2"/>
          </a:solidFill>
        </p:spPr>
        <p:txBody>
          <a:bodyPr>
            <a:normAutofit fontScale="90000"/>
          </a:bodyPr>
          <a:lstStyle/>
          <a:p>
            <a:r>
              <a:rPr lang="en-US">
                <a:solidFill>
                  <a:schemeClr val="bg1"/>
                </a:solidFill>
                <a:latin typeface="Adobe Devanagari"/>
              </a:rPr>
              <a:t>RESEARCH GAP</a:t>
            </a:r>
            <a:endParaRPr lang="en-US">
              <a:solidFill>
                <a:schemeClr val="bg1"/>
              </a:solidFill>
            </a:endParaRPr>
          </a:p>
        </p:txBody>
      </p:sp>
      <p:graphicFrame>
        <p:nvGraphicFramePr>
          <p:cNvPr id="4" name="Table 4">
            <a:extLst>
              <a:ext uri="{FF2B5EF4-FFF2-40B4-BE49-F238E27FC236}">
                <a16:creationId xmlns:a16="http://schemas.microsoft.com/office/drawing/2014/main" id="{E9E26FBA-045D-46E3-86D3-24FAFA39E5AF}"/>
              </a:ext>
            </a:extLst>
          </p:cNvPr>
          <p:cNvGraphicFramePr>
            <a:graphicFrameLocks noGrp="1"/>
          </p:cNvGraphicFramePr>
          <p:nvPr>
            <p:ph idx="1"/>
            <p:extLst>
              <p:ext uri="{D42A27DB-BD31-4B8C-83A1-F6EECF244321}">
                <p14:modId xmlns:p14="http://schemas.microsoft.com/office/powerpoint/2010/main" val="3004711176"/>
              </p:ext>
            </p:extLst>
          </p:nvPr>
        </p:nvGraphicFramePr>
        <p:xfrm>
          <a:off x="128530" y="697735"/>
          <a:ext cx="12087651" cy="5947272"/>
        </p:xfrm>
        <a:graphic>
          <a:graphicData uri="http://schemas.openxmlformats.org/drawingml/2006/table">
            <a:tbl>
              <a:tblPr firstRow="1" bandRow="1">
                <a:tableStyleId>{5C22544A-7EE6-4342-B048-85BDC9FD1C3A}</a:tableStyleId>
              </a:tblPr>
              <a:tblGrid>
                <a:gridCol w="4508518">
                  <a:extLst>
                    <a:ext uri="{9D8B030D-6E8A-4147-A177-3AD203B41FA5}">
                      <a16:colId xmlns:a16="http://schemas.microsoft.com/office/drawing/2014/main" val="737846990"/>
                    </a:ext>
                  </a:extLst>
                </a:gridCol>
                <a:gridCol w="1198403">
                  <a:extLst>
                    <a:ext uri="{9D8B030D-6E8A-4147-A177-3AD203B41FA5}">
                      <a16:colId xmlns:a16="http://schemas.microsoft.com/office/drawing/2014/main" val="3356124496"/>
                    </a:ext>
                  </a:extLst>
                </a:gridCol>
                <a:gridCol w="1391339">
                  <a:extLst>
                    <a:ext uri="{9D8B030D-6E8A-4147-A177-3AD203B41FA5}">
                      <a16:colId xmlns:a16="http://schemas.microsoft.com/office/drawing/2014/main" val="576321515"/>
                    </a:ext>
                  </a:extLst>
                </a:gridCol>
                <a:gridCol w="1567613">
                  <a:extLst>
                    <a:ext uri="{9D8B030D-6E8A-4147-A177-3AD203B41FA5}">
                      <a16:colId xmlns:a16="http://schemas.microsoft.com/office/drawing/2014/main" val="2426523068"/>
                    </a:ext>
                  </a:extLst>
                </a:gridCol>
                <a:gridCol w="1793608">
                  <a:extLst>
                    <a:ext uri="{9D8B030D-6E8A-4147-A177-3AD203B41FA5}">
                      <a16:colId xmlns:a16="http://schemas.microsoft.com/office/drawing/2014/main" val="399267628"/>
                    </a:ext>
                  </a:extLst>
                </a:gridCol>
                <a:gridCol w="1628170">
                  <a:extLst>
                    <a:ext uri="{9D8B030D-6E8A-4147-A177-3AD203B41FA5}">
                      <a16:colId xmlns:a16="http://schemas.microsoft.com/office/drawing/2014/main" val="1426434869"/>
                    </a:ext>
                  </a:extLst>
                </a:gridCol>
              </a:tblGrid>
              <a:tr h="338980">
                <a:tc>
                  <a:txBody>
                    <a:bodyPr/>
                    <a:lstStyle/>
                    <a:p>
                      <a:r>
                        <a:rPr lang="en-US"/>
                        <a:t>Achievements \Research papers</a:t>
                      </a:r>
                    </a:p>
                  </a:txBody>
                  <a:tcPr/>
                </a:tc>
                <a:tc>
                  <a:txBody>
                    <a:bodyPr/>
                    <a:lstStyle/>
                    <a:p>
                      <a:r>
                        <a:rPr lang="en-US"/>
                        <a:t>[9]</a:t>
                      </a:r>
                    </a:p>
                  </a:txBody>
                  <a:tcPr/>
                </a:tc>
                <a:tc>
                  <a:txBody>
                    <a:bodyPr/>
                    <a:lstStyle/>
                    <a:p>
                      <a:r>
                        <a:rPr lang="en-US"/>
                        <a:t>[10]</a:t>
                      </a:r>
                    </a:p>
                  </a:txBody>
                  <a:tcPr/>
                </a:tc>
                <a:tc>
                  <a:txBody>
                    <a:bodyPr/>
                    <a:lstStyle/>
                    <a:p>
                      <a:r>
                        <a:rPr lang="en-US"/>
                        <a:t>[15] (2021)</a:t>
                      </a:r>
                    </a:p>
                  </a:txBody>
                  <a:tcPr/>
                </a:tc>
                <a:tc>
                  <a:txBody>
                    <a:bodyPr/>
                    <a:lstStyle/>
                    <a:p>
                      <a:r>
                        <a:rPr lang="en-US"/>
                        <a:t>[16] (2020)</a:t>
                      </a:r>
                    </a:p>
                  </a:txBody>
                  <a:tcPr/>
                </a:tc>
                <a:tc>
                  <a:txBody>
                    <a:bodyPr/>
                    <a:lstStyle/>
                    <a:p>
                      <a:r>
                        <a:rPr lang="en-US"/>
                        <a:t>[17] (2021)</a:t>
                      </a:r>
                    </a:p>
                  </a:txBody>
                  <a:tcPr/>
                </a:tc>
                <a:extLst>
                  <a:ext uri="{0D108BD9-81ED-4DB2-BD59-A6C34878D82A}">
                    <a16:rowId xmlns:a16="http://schemas.microsoft.com/office/drawing/2014/main" val="3535517159"/>
                  </a:ext>
                </a:extLst>
              </a:tr>
              <a:tr h="918072">
                <a:tc>
                  <a:txBody>
                    <a:bodyPr/>
                    <a:lstStyle/>
                    <a:p>
                      <a:pPr lvl="0">
                        <a:buNone/>
                      </a:pPr>
                      <a:r>
                        <a:rPr lang="en-US" sz="1200" b="0" i="0" u="none" strike="noStrike" noProof="0"/>
                        <a:t> GSInquire use to </a:t>
                      </a:r>
                      <a:r>
                        <a:rPr lang="en-US" sz="1200" b="0" i="0" u="none" strike="noStrike" noProof="0">
                          <a:latin typeface="Cambria"/>
                        </a:rPr>
                        <a:t> </a:t>
                      </a:r>
                      <a:r>
                        <a:rPr lang="en-US" sz="1200" b="0" i="0" u="none" strike="noStrike" noProof="0"/>
                        <a:t>identify </a:t>
                      </a:r>
                      <a:r>
                        <a:rPr lang="en-US" sz="1200" b="0" i="0" u="none" strike="noStrike" noProof="0">
                          <a:latin typeface="Cambria"/>
                        </a:rPr>
                        <a:t>critical factors</a:t>
                      </a:r>
                      <a:endParaRPr lang="en-US" sz="1200"/>
                    </a:p>
                  </a:txBody>
                  <a:tcPr/>
                </a:tc>
                <a:tc>
                  <a:txBody>
                    <a:bodyPr/>
                    <a:lstStyle/>
                    <a:p>
                      <a:pPr lvl="0" algn="ctr">
                        <a:lnSpc>
                          <a:spcPct val="100000"/>
                        </a:lnSpc>
                        <a:spcBef>
                          <a:spcPts val="0"/>
                        </a:spcBef>
                        <a:spcAft>
                          <a:spcPts val="0"/>
                        </a:spcAft>
                        <a:buNone/>
                      </a:pPr>
                      <a:r>
                        <a:rPr lang="en-US" sz="1800" b="1" i="1" u="none" strike="noStrike" noProof="0">
                          <a:solidFill>
                            <a:srgbClr val="00B050"/>
                          </a:solidFill>
                          <a:latin typeface="Cambria"/>
                        </a:rPr>
                        <a:t>√</a:t>
                      </a:r>
                      <a:endParaRPr lang="en-US" sz="1800" b="0" i="0" u="none" strike="noStrike" noProof="0">
                        <a:latin typeface="Cambria"/>
                      </a:endParaRPr>
                    </a:p>
                  </a:txBody>
                  <a:tcPr anchor="ct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extLst>
                  <a:ext uri="{0D108BD9-81ED-4DB2-BD59-A6C34878D82A}">
                    <a16:rowId xmlns:a16="http://schemas.microsoft.com/office/drawing/2014/main" val="1437777288"/>
                  </a:ext>
                </a:extLst>
              </a:tr>
              <a:tr h="932196">
                <a:tc>
                  <a:txBody>
                    <a:bodyPr/>
                    <a:lstStyle/>
                    <a:p>
                      <a:pPr lvl="0">
                        <a:buNone/>
                      </a:pPr>
                      <a:r>
                        <a:rPr lang="en-US" sz="1200" b="0" i="0" u="none" strike="noStrike" noProof="0"/>
                        <a:t>A comparative analysis of various explanability models including DeepLIFT, DeepSHAP, IG, etc was performed for on a model for detection of choroidal neovascularization (CNV), diabetic macular edema (DME), and drusens from optical coherence tomography (OCT) scans</a:t>
                      </a:r>
                      <a:endParaRPr lang="en-US" sz="1200" b="0" i="0" u="none" strike="noStrike" noProof="0">
                        <a:latin typeface="Cambria"/>
                      </a:endParaRPr>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1" i="1" u="none" strike="noStrike" noProof="0">
                        <a:solidFill>
                          <a:srgbClr val="00B050"/>
                        </a:solidFill>
                        <a:latin typeface="Cambria"/>
                      </a:endParaRPr>
                    </a:p>
                    <a:p>
                      <a:pPr lvl="0" algn="ctr">
                        <a:lnSpc>
                          <a:spcPct val="100000"/>
                        </a:lnSpc>
                        <a:spcBef>
                          <a:spcPts val="0"/>
                        </a:spcBef>
                        <a:spcAft>
                          <a:spcPts val="0"/>
                        </a:spcAft>
                        <a:buNone/>
                      </a:pPr>
                      <a:r>
                        <a:rPr lang="en-US" sz="1800" b="1" i="1" u="none" strike="noStrike" noProof="0">
                          <a:solidFill>
                            <a:srgbClr val="00B050"/>
                          </a:solidFill>
                          <a:latin typeface="Cambria"/>
                        </a:rPr>
                        <a:t>√</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extLst>
                  <a:ext uri="{0D108BD9-81ED-4DB2-BD59-A6C34878D82A}">
                    <a16:rowId xmlns:a16="http://schemas.microsoft.com/office/drawing/2014/main" val="3863022308"/>
                  </a:ext>
                </a:extLst>
              </a:tr>
              <a:tr h="847451">
                <a:tc>
                  <a:txBody>
                    <a:bodyPr/>
                    <a:lstStyle/>
                    <a:p>
                      <a:pPr lvl="0">
                        <a:buNone/>
                      </a:pPr>
                      <a:r>
                        <a:rPr lang="en-US" sz="1200" b="0" i="0" u="none" strike="noStrike" noProof="0">
                          <a:latin typeface="Cambria"/>
                        </a:rPr>
                        <a:t>Visualizations of activation mapping (AM). AM origin (mixing) means the AM of models trained without (with) image mixing technique </a:t>
                      </a:r>
                      <a:endParaRPr lang="en-US" sz="1200"/>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1" i="1" u="none" strike="noStrike" noProof="0">
                        <a:solidFill>
                          <a:srgbClr val="00B050"/>
                        </a:solidFill>
                        <a:latin typeface="Cambria"/>
                      </a:endParaRPr>
                    </a:p>
                    <a:p>
                      <a:pPr lvl="0" algn="ctr">
                        <a:lnSpc>
                          <a:spcPct val="100000"/>
                        </a:lnSpc>
                        <a:spcBef>
                          <a:spcPts val="0"/>
                        </a:spcBef>
                        <a:spcAft>
                          <a:spcPts val="0"/>
                        </a:spcAft>
                        <a:buNone/>
                      </a:pPr>
                      <a:r>
                        <a:rPr lang="en-US" sz="1800" b="1" i="1" u="none" strike="noStrike" noProof="0">
                          <a:solidFill>
                            <a:srgbClr val="00B050"/>
                          </a:solidFill>
                          <a:latin typeface="Cambria"/>
                        </a:rPr>
                        <a:t>√</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extLst>
                  <a:ext uri="{0D108BD9-81ED-4DB2-BD59-A6C34878D82A}">
                    <a16:rowId xmlns:a16="http://schemas.microsoft.com/office/drawing/2014/main" val="2702474803"/>
                  </a:ext>
                </a:extLst>
              </a:tr>
              <a:tr h="847451">
                <a:tc>
                  <a:txBody>
                    <a:bodyPr/>
                    <a:lstStyle/>
                    <a:p>
                      <a:pPr lvl="0">
                        <a:buNone/>
                      </a:pPr>
                      <a:r>
                        <a:rPr lang="en-US" sz="1200" b="0" i="0" u="none" strike="noStrike" noProof="0">
                          <a:latin typeface="Cambria"/>
                        </a:rPr>
                        <a:t>Surprisingly, results showed [4] that methods like transfer learning and fine tuning had capabilities of performing exceedingly well on medical image analysis tasks</a:t>
                      </a:r>
                      <a:endParaRPr lang="en-US" sz="1200" b="0" i="0" u="none" strike="noStrike" noProof="0"/>
                    </a:p>
                    <a:p>
                      <a:pPr lvl="0">
                        <a:buNone/>
                      </a:pPr>
                      <a:endParaRPr lang="en-US" sz="1200" b="0" i="0" u="none" strike="noStrike" noProof="0"/>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1" i="1" u="none" strike="noStrike" noProof="0">
                        <a:solidFill>
                          <a:srgbClr val="00B050"/>
                        </a:solidFill>
                        <a:latin typeface="Cambria"/>
                      </a:endParaRPr>
                    </a:p>
                    <a:p>
                      <a:pPr lvl="0" algn="ctr">
                        <a:lnSpc>
                          <a:spcPct val="100000"/>
                        </a:lnSpc>
                        <a:spcBef>
                          <a:spcPts val="0"/>
                        </a:spcBef>
                        <a:spcAft>
                          <a:spcPts val="0"/>
                        </a:spcAft>
                        <a:buNone/>
                      </a:pPr>
                      <a:r>
                        <a:rPr lang="en-US" sz="1800" b="1" i="1" u="none" strike="noStrike" noProof="0">
                          <a:solidFill>
                            <a:srgbClr val="00B050"/>
                          </a:solidFill>
                          <a:latin typeface="Cambria"/>
                        </a:rPr>
                        <a:t>√</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extLst>
                  <a:ext uri="{0D108BD9-81ED-4DB2-BD59-A6C34878D82A}">
                    <a16:rowId xmlns:a16="http://schemas.microsoft.com/office/drawing/2014/main" val="1055597435"/>
                  </a:ext>
                </a:extLst>
              </a:tr>
              <a:tr h="847451">
                <a:tc>
                  <a:txBody>
                    <a:bodyPr/>
                    <a:lstStyle/>
                    <a:p>
                      <a:pPr lvl="0">
                        <a:buNone/>
                      </a:pPr>
                      <a:r>
                        <a:rPr lang="en-US" sz="1200" b="0" i="0" u="none" strike="noStrike" noProof="0"/>
                        <a:t>Use of transfer learning in detecting Covid chest X rays</a:t>
                      </a:r>
                    </a:p>
                  </a:txBody>
                  <a:tcPr/>
                </a:tc>
                <a:tc>
                  <a:txBody>
                    <a:bodyPr/>
                    <a:lstStyle/>
                    <a:p>
                      <a:pPr lvl="0">
                        <a:buNone/>
                      </a:pPr>
                      <a:endParaRPr lang="en-US"/>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buNone/>
                      </a:pPr>
                      <a:endParaRPr lang="en-US"/>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buNone/>
                      </a:pPr>
                      <a:endParaRPr lang="en-US"/>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1" i="1" u="none" strike="noStrike" noProof="0">
                        <a:solidFill>
                          <a:srgbClr val="00B050"/>
                        </a:solidFill>
                        <a:latin typeface="Cambria"/>
                      </a:endParaRPr>
                    </a:p>
                    <a:p>
                      <a:pPr lvl="0" algn="ctr">
                        <a:lnSpc>
                          <a:spcPct val="100000"/>
                        </a:lnSpc>
                        <a:spcBef>
                          <a:spcPts val="0"/>
                        </a:spcBef>
                        <a:spcAft>
                          <a:spcPts val="0"/>
                        </a:spcAft>
                        <a:buNone/>
                      </a:pPr>
                      <a:r>
                        <a:rPr lang="en-US" sz="1800" b="1" i="1" u="none" strike="noStrike" noProof="0">
                          <a:solidFill>
                            <a:srgbClr val="00B050"/>
                          </a:solidFill>
                          <a:latin typeface="Cambria"/>
                        </a:rPr>
                        <a:t>√</a:t>
                      </a:r>
                      <a:endParaRPr lang="en-US" sz="1800" b="0" i="0" u="none" strike="noStrike" noProof="0">
                        <a:latin typeface="Cambria"/>
                      </a:endParaRPr>
                    </a:p>
                    <a:p>
                      <a:pPr lvl="0">
                        <a:buNone/>
                      </a:pPr>
                      <a:endParaRPr lang="en-US"/>
                    </a:p>
                  </a:txBody>
                  <a:tcPr/>
                </a:tc>
                <a:extLst>
                  <a:ext uri="{0D108BD9-81ED-4DB2-BD59-A6C34878D82A}">
                    <a16:rowId xmlns:a16="http://schemas.microsoft.com/office/drawing/2014/main" val="241233380"/>
                  </a:ext>
                </a:extLst>
              </a:tr>
              <a:tr h="847451">
                <a:tc>
                  <a:txBody>
                    <a:bodyPr/>
                    <a:lstStyle/>
                    <a:p>
                      <a:pPr lvl="0" algn="l">
                        <a:lnSpc>
                          <a:spcPct val="100000"/>
                        </a:lnSpc>
                        <a:spcBef>
                          <a:spcPts val="0"/>
                        </a:spcBef>
                        <a:spcAft>
                          <a:spcPts val="0"/>
                        </a:spcAft>
                        <a:buNone/>
                      </a:pPr>
                      <a:r>
                        <a:rPr lang="en-US" sz="1200" b="1" i="0" u="none" strike="noStrike" noProof="0">
                          <a:latin typeface="Cambria"/>
                        </a:rPr>
                        <a:t>Use of multiple model agnostic techniques to provide unified explanations to medical images</a:t>
                      </a:r>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tc>
                  <a:txBody>
                    <a:bodyPr/>
                    <a:lstStyle/>
                    <a:p>
                      <a:pPr lvl="0" algn="ctr">
                        <a:lnSpc>
                          <a:spcPct val="100000"/>
                        </a:lnSpc>
                        <a:spcBef>
                          <a:spcPts val="0"/>
                        </a:spcBef>
                        <a:spcAft>
                          <a:spcPts val="0"/>
                        </a:spcAft>
                        <a:buNone/>
                      </a:pPr>
                      <a:endParaRPr lang="en-US" sz="1800" b="0" i="0" u="none" strike="noStrike" noProof="0">
                        <a:solidFill>
                          <a:srgbClr val="FF0000"/>
                        </a:solidFill>
                        <a:latin typeface="Cambria"/>
                      </a:endParaRPr>
                    </a:p>
                    <a:p>
                      <a:pPr lvl="0" algn="ctr">
                        <a:lnSpc>
                          <a:spcPct val="100000"/>
                        </a:lnSpc>
                        <a:spcBef>
                          <a:spcPts val="0"/>
                        </a:spcBef>
                        <a:spcAft>
                          <a:spcPts val="0"/>
                        </a:spcAft>
                        <a:buNone/>
                      </a:pPr>
                      <a:r>
                        <a:rPr lang="en-US" sz="1800" b="0" i="0" u="none" strike="noStrike" noProof="0">
                          <a:solidFill>
                            <a:srgbClr val="FF0000"/>
                          </a:solidFill>
                          <a:latin typeface="Cambria"/>
                        </a:rPr>
                        <a:t>𝜲</a:t>
                      </a:r>
                      <a:endParaRPr lang="en-US" sz="1800" b="0" i="0" u="none" strike="noStrike" noProof="0">
                        <a:latin typeface="Cambria"/>
                      </a:endParaRPr>
                    </a:p>
                    <a:p>
                      <a:pPr lvl="0">
                        <a:buNone/>
                      </a:pPr>
                      <a:endParaRPr lang="en-US"/>
                    </a:p>
                  </a:txBody>
                  <a:tcPr/>
                </a:tc>
                <a:extLst>
                  <a:ext uri="{0D108BD9-81ED-4DB2-BD59-A6C34878D82A}">
                    <a16:rowId xmlns:a16="http://schemas.microsoft.com/office/drawing/2014/main" val="2750254081"/>
                  </a:ext>
                </a:extLst>
              </a:tr>
            </a:tbl>
          </a:graphicData>
        </a:graphic>
      </p:graphicFrame>
      <p:sp>
        <p:nvSpPr>
          <p:cNvPr id="3" name="TextBox 2">
            <a:extLst>
              <a:ext uri="{FF2B5EF4-FFF2-40B4-BE49-F238E27FC236}">
                <a16:creationId xmlns:a16="http://schemas.microsoft.com/office/drawing/2014/main" id="{870E0F5C-5580-4254-96E4-E9E15FAA6E4C}"/>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30" name="TextBox 29">
            <a:extLst>
              <a:ext uri="{FF2B5EF4-FFF2-40B4-BE49-F238E27FC236}">
                <a16:creationId xmlns:a16="http://schemas.microsoft.com/office/drawing/2014/main" id="{F1E8B726-0829-4B4D-AC00-8A88372E9DB1}"/>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3225186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5D18B-E642-4D0B-8750-E541EEC2716B}"/>
              </a:ext>
            </a:extLst>
          </p:cNvPr>
          <p:cNvSpPr>
            <a:spLocks noGrp="1"/>
          </p:cNvSpPr>
          <p:nvPr>
            <p:ph type="title"/>
          </p:nvPr>
        </p:nvSpPr>
        <p:spPr>
          <a:xfrm>
            <a:off x="304800" y="304800"/>
            <a:ext cx="11684000" cy="792162"/>
          </a:xfrm>
          <a:solidFill>
            <a:schemeClr val="accent2"/>
          </a:solidFill>
        </p:spPr>
        <p:txBody>
          <a:bodyPr anchor="ctr">
            <a:normAutofit/>
          </a:bodyPr>
          <a:lstStyle/>
          <a:p>
            <a:r>
              <a:rPr lang="en-US" sz="4000">
                <a:solidFill>
                  <a:schemeClr val="bg1"/>
                </a:solidFill>
                <a:latin typeface="Adobe Devanagari"/>
              </a:rPr>
              <a:t>RESEARCH PROBLEM</a:t>
            </a:r>
            <a:endParaRPr lang="en-US" sz="4000">
              <a:solidFill>
                <a:schemeClr val="bg1"/>
              </a:solidFill>
            </a:endParaRPr>
          </a:p>
        </p:txBody>
      </p:sp>
      <p:sp>
        <p:nvSpPr>
          <p:cNvPr id="3" name="Content Placeholder 2">
            <a:extLst>
              <a:ext uri="{FF2B5EF4-FFF2-40B4-BE49-F238E27FC236}">
                <a16:creationId xmlns:a16="http://schemas.microsoft.com/office/drawing/2014/main" id="{E9AF09AC-CFFB-45F3-AEC5-F86C69543D0F}"/>
              </a:ext>
            </a:extLst>
          </p:cNvPr>
          <p:cNvSpPr>
            <a:spLocks noGrp="1"/>
          </p:cNvSpPr>
          <p:nvPr>
            <p:ph sz="half" idx="1"/>
          </p:nvPr>
        </p:nvSpPr>
        <p:spPr>
          <a:xfrm>
            <a:off x="609600" y="1600201"/>
            <a:ext cx="11021763" cy="4525963"/>
          </a:xfrm>
        </p:spPr>
        <p:txBody>
          <a:bodyPr vert="horz" lIns="91440" tIns="45720" rIns="91440" bIns="45720" rtlCol="0" anchor="t">
            <a:normAutofit/>
          </a:bodyPr>
          <a:lstStyle/>
          <a:p>
            <a:pPr>
              <a:lnSpc>
                <a:spcPct val="90000"/>
              </a:lnSpc>
            </a:pPr>
            <a:r>
              <a:rPr lang="en-US" sz="2400"/>
              <a:t>Provide unified approach for explaining decisions provided by CNN on medical images.</a:t>
            </a:r>
          </a:p>
          <a:p>
            <a:pPr>
              <a:lnSpc>
                <a:spcPct val="90000"/>
              </a:lnSpc>
            </a:pPr>
            <a:r>
              <a:rPr lang="en-US" sz="2400"/>
              <a:t>Use LIME (the explanations are only valid to the given instance)</a:t>
            </a:r>
          </a:p>
          <a:p>
            <a:pPr>
              <a:lnSpc>
                <a:spcPct val="90000"/>
              </a:lnSpc>
            </a:pPr>
            <a:r>
              <a:rPr lang="en-US" sz="2400"/>
              <a:t>Use Anchor (Provide general description to the prediction using if then rules)</a:t>
            </a:r>
          </a:p>
          <a:p>
            <a:pPr>
              <a:lnSpc>
                <a:spcPct val="90000"/>
              </a:lnSpc>
            </a:pPr>
            <a:r>
              <a:rPr lang="en-US" sz="2400"/>
              <a:t>Use SHAP Gradient explainer (Provide explanations based on expected gradients and utilize more than one input instance)</a:t>
            </a:r>
          </a:p>
          <a:p>
            <a:pPr>
              <a:lnSpc>
                <a:spcPct val="90000"/>
              </a:lnSpc>
            </a:pPr>
            <a:endParaRPr lang="en-US" sz="2400"/>
          </a:p>
        </p:txBody>
      </p:sp>
      <p:sp>
        <p:nvSpPr>
          <p:cNvPr id="6" name="TextBox 5">
            <a:extLst>
              <a:ext uri="{FF2B5EF4-FFF2-40B4-BE49-F238E27FC236}">
                <a16:creationId xmlns:a16="http://schemas.microsoft.com/office/drawing/2014/main" id="{7BE6E30F-89AE-4D5F-AB86-466E65D4B4DB}"/>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5" name="TextBox 4">
            <a:extLst>
              <a:ext uri="{FF2B5EF4-FFF2-40B4-BE49-F238E27FC236}">
                <a16:creationId xmlns:a16="http://schemas.microsoft.com/office/drawing/2014/main" id="{8E47F319-CBCD-4C92-A0D8-7645058FECFB}"/>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1533047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2B4C0-7AC8-4FC5-A0DE-5DD7E66C01F8}"/>
              </a:ext>
            </a:extLst>
          </p:cNvPr>
          <p:cNvSpPr>
            <a:spLocks noGrp="1"/>
          </p:cNvSpPr>
          <p:nvPr>
            <p:ph type="title"/>
          </p:nvPr>
        </p:nvSpPr>
        <p:spPr>
          <a:xfrm>
            <a:off x="304800" y="304800"/>
            <a:ext cx="11684000" cy="792162"/>
          </a:xfrm>
          <a:solidFill>
            <a:schemeClr val="accent2"/>
          </a:solidFill>
        </p:spPr>
        <p:txBody>
          <a:bodyPr anchor="ctr">
            <a:normAutofit/>
          </a:bodyPr>
          <a:lstStyle/>
          <a:p>
            <a:r>
              <a:rPr lang="en-US">
                <a:solidFill>
                  <a:schemeClr val="bg1"/>
                </a:solidFill>
              </a:rPr>
              <a:t>OBJECTIVES</a:t>
            </a:r>
          </a:p>
        </p:txBody>
      </p:sp>
      <p:graphicFrame>
        <p:nvGraphicFramePr>
          <p:cNvPr id="5" name="Content Placeholder 2">
            <a:extLst>
              <a:ext uri="{FF2B5EF4-FFF2-40B4-BE49-F238E27FC236}">
                <a16:creationId xmlns:a16="http://schemas.microsoft.com/office/drawing/2014/main" id="{E7329CC0-186F-4C4E-A112-BFB1523D7D3B}"/>
              </a:ext>
            </a:extLst>
          </p:cNvPr>
          <p:cNvGraphicFramePr>
            <a:graphicFrameLocks noGrp="1"/>
          </p:cNvGraphicFramePr>
          <p:nvPr>
            <p:ph idx="1"/>
            <p:extLst>
              <p:ext uri="{D42A27DB-BD31-4B8C-83A1-F6EECF244321}">
                <p14:modId xmlns:p14="http://schemas.microsoft.com/office/powerpoint/2010/main" val="2633450688"/>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4DEFF542-5C8E-4547-967B-C7E3D4F335C9}"/>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4" name="TextBox 3">
            <a:extLst>
              <a:ext uri="{FF2B5EF4-FFF2-40B4-BE49-F238E27FC236}">
                <a16:creationId xmlns:a16="http://schemas.microsoft.com/office/drawing/2014/main" id="{AF96BFB0-05F1-46C9-92C8-43D8FDDCEC09}"/>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560746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a:t>Research Methodology</a:t>
            </a:r>
          </a:p>
        </p:txBody>
      </p:sp>
      <p:sp>
        <p:nvSpPr>
          <p:cNvPr id="4" name="TextBox 3">
            <a:extLst>
              <a:ext uri="{FF2B5EF4-FFF2-40B4-BE49-F238E27FC236}">
                <a16:creationId xmlns:a16="http://schemas.microsoft.com/office/drawing/2014/main" id="{679A6CF1-DA52-4E28-92BA-AEE808B1E0BD}"/>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3" name="TextBox 2">
            <a:extLst>
              <a:ext uri="{FF2B5EF4-FFF2-40B4-BE49-F238E27FC236}">
                <a16:creationId xmlns:a16="http://schemas.microsoft.com/office/drawing/2014/main" id="{9BDA7F04-6C14-41EF-AF65-235C448B0F91}"/>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1281237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a:xfrm>
            <a:off x="2278919" y="386119"/>
            <a:ext cx="7634161" cy="735672"/>
          </a:xfrm>
        </p:spPr>
        <p:txBody>
          <a:bodyPr/>
          <a:lstStyle/>
          <a:p>
            <a:pPr algn="ctr"/>
            <a:r>
              <a:rPr lang="en-US"/>
              <a:t>Completion</a:t>
            </a:r>
          </a:p>
        </p:txBody>
      </p:sp>
      <p:sp>
        <p:nvSpPr>
          <p:cNvPr id="6" name="TextBox 5">
            <a:extLst>
              <a:ext uri="{FF2B5EF4-FFF2-40B4-BE49-F238E27FC236}">
                <a16:creationId xmlns:a16="http://schemas.microsoft.com/office/drawing/2014/main" id="{99553EB1-F83A-4F67-BF52-3224E63FA75F}"/>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cxnSp>
        <p:nvCxnSpPr>
          <p:cNvPr id="4" name="Straight Connector 3">
            <a:extLst>
              <a:ext uri="{FF2B5EF4-FFF2-40B4-BE49-F238E27FC236}">
                <a16:creationId xmlns:a16="http://schemas.microsoft.com/office/drawing/2014/main" id="{C5209998-0675-4CE7-B435-F45C56CC8905}"/>
              </a:ext>
            </a:extLst>
          </p:cNvPr>
          <p:cNvCxnSpPr/>
          <p:nvPr/>
        </p:nvCxnSpPr>
        <p:spPr>
          <a:xfrm>
            <a:off x="641022" y="3195687"/>
            <a:ext cx="11114202"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Oval 6">
            <a:extLst>
              <a:ext uri="{FF2B5EF4-FFF2-40B4-BE49-F238E27FC236}">
                <a16:creationId xmlns:a16="http://schemas.microsoft.com/office/drawing/2014/main" id="{46255E63-5B99-42A5-A0F0-ACF467C699F8}"/>
              </a:ext>
            </a:extLst>
          </p:cNvPr>
          <p:cNvSpPr/>
          <p:nvPr/>
        </p:nvSpPr>
        <p:spPr>
          <a:xfrm>
            <a:off x="1216058" y="3101423"/>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2F20EAE-1180-4BE6-9F69-B659D9D7EF4B}"/>
              </a:ext>
            </a:extLst>
          </p:cNvPr>
          <p:cNvSpPr/>
          <p:nvPr/>
        </p:nvSpPr>
        <p:spPr>
          <a:xfrm>
            <a:off x="4078852" y="3101415"/>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004D0F-BDBE-4EA0-91E4-589D116E1AFD}"/>
              </a:ext>
            </a:extLst>
          </p:cNvPr>
          <p:cNvSpPr/>
          <p:nvPr/>
        </p:nvSpPr>
        <p:spPr>
          <a:xfrm>
            <a:off x="7837194" y="3101415"/>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C691E21-C300-49F0-8870-20835F0E5C68}"/>
              </a:ext>
            </a:extLst>
          </p:cNvPr>
          <p:cNvSpPr/>
          <p:nvPr/>
        </p:nvSpPr>
        <p:spPr>
          <a:xfrm>
            <a:off x="11060785" y="3101415"/>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77767D-A9B1-4AF5-B370-1E47491726BD}"/>
              </a:ext>
            </a:extLst>
          </p:cNvPr>
          <p:cNvSpPr txBox="1"/>
          <p:nvPr/>
        </p:nvSpPr>
        <p:spPr>
          <a:xfrm>
            <a:off x="528810" y="360435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Set Selection</a:t>
            </a:r>
          </a:p>
        </p:txBody>
      </p:sp>
      <p:sp>
        <p:nvSpPr>
          <p:cNvPr id="12" name="TextBox 11">
            <a:extLst>
              <a:ext uri="{FF2B5EF4-FFF2-40B4-BE49-F238E27FC236}">
                <a16:creationId xmlns:a16="http://schemas.microsoft.com/office/drawing/2014/main" id="{4D8606B7-8C9F-4B56-9522-67C3378623D6}"/>
              </a:ext>
            </a:extLst>
          </p:cNvPr>
          <p:cNvSpPr txBox="1"/>
          <p:nvPr/>
        </p:nvSpPr>
        <p:spPr>
          <a:xfrm>
            <a:off x="3558448" y="360435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Creation</a:t>
            </a:r>
          </a:p>
        </p:txBody>
      </p:sp>
      <p:sp>
        <p:nvSpPr>
          <p:cNvPr id="13" name="TextBox 12">
            <a:extLst>
              <a:ext uri="{FF2B5EF4-FFF2-40B4-BE49-F238E27FC236}">
                <a16:creationId xmlns:a16="http://schemas.microsoft.com/office/drawing/2014/main" id="{5EA214D0-6E47-43E0-8A64-B465AFC3B27A}"/>
              </a:ext>
            </a:extLst>
          </p:cNvPr>
          <p:cNvSpPr txBox="1"/>
          <p:nvPr/>
        </p:nvSpPr>
        <p:spPr>
          <a:xfrm>
            <a:off x="7304182" y="3512542"/>
            <a:ext cx="21831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Explanation methods implementation</a:t>
            </a:r>
          </a:p>
        </p:txBody>
      </p:sp>
      <p:sp>
        <p:nvSpPr>
          <p:cNvPr id="14" name="TextBox 13">
            <a:extLst>
              <a:ext uri="{FF2B5EF4-FFF2-40B4-BE49-F238E27FC236}">
                <a16:creationId xmlns:a16="http://schemas.microsoft.com/office/drawing/2014/main" id="{A3E4251D-6FAB-4406-B0C6-6893D2D2DBD8}"/>
              </a:ext>
            </a:extLst>
          </p:cNvPr>
          <p:cNvSpPr txBox="1"/>
          <p:nvPr/>
        </p:nvSpPr>
        <p:spPr>
          <a:xfrm>
            <a:off x="10425627" y="3512541"/>
            <a:ext cx="2183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API Creation</a:t>
            </a:r>
          </a:p>
        </p:txBody>
      </p:sp>
      <p:pic>
        <p:nvPicPr>
          <p:cNvPr id="5" name="Graphic 7" descr="Badge Tick1 with solid fill">
            <a:extLst>
              <a:ext uri="{FF2B5EF4-FFF2-40B4-BE49-F238E27FC236}">
                <a16:creationId xmlns:a16="http://schemas.microsoft.com/office/drawing/2014/main" id="{930DCB4D-D3D4-4E53-B083-4D28781DC1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6917" y="2407726"/>
            <a:ext cx="466166" cy="477371"/>
          </a:xfrm>
          <a:prstGeom prst="rect">
            <a:avLst/>
          </a:prstGeom>
        </p:spPr>
      </p:pic>
      <p:pic>
        <p:nvPicPr>
          <p:cNvPr id="16" name="Graphic 7" descr="Badge Tick1 with solid fill">
            <a:extLst>
              <a:ext uri="{FF2B5EF4-FFF2-40B4-BE49-F238E27FC236}">
                <a16:creationId xmlns:a16="http://schemas.microsoft.com/office/drawing/2014/main" id="{D4F96415-FC40-4808-8FC2-CF8F66377C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42122" y="2407726"/>
            <a:ext cx="466166" cy="477371"/>
          </a:xfrm>
          <a:prstGeom prst="rect">
            <a:avLst/>
          </a:prstGeom>
        </p:spPr>
      </p:pic>
      <p:pic>
        <p:nvPicPr>
          <p:cNvPr id="17" name="Graphic 7" descr="Badge Tick1 with solid fill">
            <a:extLst>
              <a:ext uri="{FF2B5EF4-FFF2-40B4-BE49-F238E27FC236}">
                <a16:creationId xmlns:a16="http://schemas.microsoft.com/office/drawing/2014/main" id="{4A79D308-08F0-4DFA-9A6D-EF4A13BDF3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7037" y="2407725"/>
            <a:ext cx="466166" cy="477371"/>
          </a:xfrm>
          <a:prstGeom prst="rect">
            <a:avLst/>
          </a:prstGeom>
        </p:spPr>
      </p:pic>
      <p:pic>
        <p:nvPicPr>
          <p:cNvPr id="8" name="Graphic 11" descr="Hourglass Finished with solid fill">
            <a:extLst>
              <a:ext uri="{FF2B5EF4-FFF2-40B4-BE49-F238E27FC236}">
                <a16:creationId xmlns:a16="http://schemas.microsoft.com/office/drawing/2014/main" id="{D078281F-9248-47FB-B9B1-53000A85A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92511" y="2557587"/>
            <a:ext cx="320489" cy="331695"/>
          </a:xfrm>
          <a:prstGeom prst="rect">
            <a:avLst/>
          </a:prstGeom>
        </p:spPr>
      </p:pic>
    </p:spTree>
    <p:extLst>
      <p:ext uri="{BB962C8B-B14F-4D97-AF65-F5344CB8AC3E}">
        <p14:creationId xmlns:p14="http://schemas.microsoft.com/office/powerpoint/2010/main" val="2765449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C2B0-B8D4-45AD-B8D7-2E4F05FA49C2}"/>
              </a:ext>
            </a:extLst>
          </p:cNvPr>
          <p:cNvSpPr>
            <a:spLocks noGrp="1"/>
          </p:cNvSpPr>
          <p:nvPr>
            <p:ph type="title"/>
          </p:nvPr>
        </p:nvSpPr>
        <p:spPr>
          <a:xfrm>
            <a:off x="304800" y="304800"/>
            <a:ext cx="11684000" cy="792162"/>
          </a:xfrm>
          <a:solidFill>
            <a:schemeClr val="accent2"/>
          </a:solidFill>
        </p:spPr>
        <p:txBody>
          <a:bodyPr anchor="ctr">
            <a:normAutofit/>
          </a:bodyPr>
          <a:lstStyle/>
          <a:p>
            <a:r>
              <a:rPr lang="en-US" sz="4000">
                <a:solidFill>
                  <a:schemeClr val="bg1"/>
                </a:solidFill>
              </a:rPr>
              <a:t>TECHNOLOGY, TECHNIQUES &amp; ALGORITHMS </a:t>
            </a:r>
          </a:p>
        </p:txBody>
      </p:sp>
      <p:graphicFrame>
        <p:nvGraphicFramePr>
          <p:cNvPr id="12" name="Content Placeholder 2">
            <a:extLst>
              <a:ext uri="{FF2B5EF4-FFF2-40B4-BE49-F238E27FC236}">
                <a16:creationId xmlns:a16="http://schemas.microsoft.com/office/drawing/2014/main" id="{F3FE0351-F9DF-490F-B6C2-B28C5FC9E47C}"/>
              </a:ext>
            </a:extLst>
          </p:cNvPr>
          <p:cNvGraphicFramePr>
            <a:graphicFrameLocks noGrp="1"/>
          </p:cNvGraphicFramePr>
          <p:nvPr>
            <p:ph idx="1"/>
            <p:extLst>
              <p:ext uri="{D42A27DB-BD31-4B8C-83A1-F6EECF244321}">
                <p14:modId xmlns:p14="http://schemas.microsoft.com/office/powerpoint/2010/main" val="452342837"/>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a:extLst>
              <a:ext uri="{FF2B5EF4-FFF2-40B4-BE49-F238E27FC236}">
                <a16:creationId xmlns:a16="http://schemas.microsoft.com/office/drawing/2014/main" id="{AB4153A4-5338-4E3D-AB63-C03808AE3E09}"/>
              </a:ext>
            </a:extLst>
          </p:cNvPr>
          <p:cNvSpPr txBox="1"/>
          <p:nvPr/>
        </p:nvSpPr>
        <p:spPr>
          <a:xfrm>
            <a:off x="2667000" y="6477000"/>
            <a:ext cx="6339289" cy="369332"/>
          </a:xfrm>
          <a:prstGeom prst="rect">
            <a:avLst/>
          </a:prstGeom>
          <a:solidFill>
            <a:schemeClr val="bg1"/>
          </a:solidFill>
        </p:spPr>
        <p:txBody>
          <a:bodyPr wrap="square" lIns="91440" tIns="45720" rIns="91440" bIns="45720" rtlCol="0" anchor="t">
            <a:spAutoFit/>
          </a:bodyPr>
          <a:lstStyle/>
          <a:p>
            <a:r>
              <a:rPr lang="en-GB" b="1"/>
              <a:t>IT18059564  |  ABEYAGUNASEKERA S.H.P  |  2021-117</a:t>
            </a:r>
          </a:p>
        </p:txBody>
      </p:sp>
      <p:sp>
        <p:nvSpPr>
          <p:cNvPr id="4" name="TextBox 3">
            <a:extLst>
              <a:ext uri="{FF2B5EF4-FFF2-40B4-BE49-F238E27FC236}">
                <a16:creationId xmlns:a16="http://schemas.microsoft.com/office/drawing/2014/main" id="{FB1AC635-613C-4D29-A743-D1AF67B4BA66}"/>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4109324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B112-7DAE-4090-9BED-267509A1F41C}"/>
              </a:ext>
            </a:extLst>
          </p:cNvPr>
          <p:cNvSpPr>
            <a:spLocks noGrp="1"/>
          </p:cNvSpPr>
          <p:nvPr>
            <p:ph type="title"/>
          </p:nvPr>
        </p:nvSpPr>
        <p:spPr/>
        <p:txBody>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79276B27-CE2B-470D-A68B-F5058D39D95F}"/>
              </a:ext>
            </a:extLst>
          </p:cNvPr>
          <p:cNvSpPr>
            <a:spLocks noGrp="1"/>
          </p:cNvSpPr>
          <p:nvPr>
            <p:ph type="body" idx="1"/>
          </p:nvPr>
        </p:nvSpPr>
        <p:spPr/>
        <p:txBody>
          <a:bodyPr/>
          <a:lstStyle/>
          <a:p>
            <a:r>
              <a:rPr lang="en-US"/>
              <a:t>Completed</a:t>
            </a:r>
          </a:p>
        </p:txBody>
      </p:sp>
      <p:sp>
        <p:nvSpPr>
          <p:cNvPr id="3" name="Content Placeholder 2">
            <a:extLst>
              <a:ext uri="{FF2B5EF4-FFF2-40B4-BE49-F238E27FC236}">
                <a16:creationId xmlns:a16="http://schemas.microsoft.com/office/drawing/2014/main" id="{BA0FC22E-814D-4ED2-A0FA-ED69B3963D6D}"/>
              </a:ext>
            </a:extLst>
          </p:cNvPr>
          <p:cNvSpPr>
            <a:spLocks noGrp="1"/>
          </p:cNvSpPr>
          <p:nvPr>
            <p:ph sz="half" idx="2"/>
          </p:nvPr>
        </p:nvSpPr>
        <p:spPr/>
        <p:txBody>
          <a:bodyPr vert="horz" lIns="91440" tIns="45720" rIns="91440" bIns="45720" rtlCol="0" anchor="t">
            <a:normAutofit/>
          </a:bodyPr>
          <a:lstStyle/>
          <a:p>
            <a:r>
              <a:rPr lang="en-US"/>
              <a:t>Dataset selection</a:t>
            </a:r>
          </a:p>
          <a:p>
            <a:r>
              <a:rPr lang="en-US"/>
              <a:t>Experimentation using CNN Models and finalize the classification model.</a:t>
            </a:r>
          </a:p>
          <a:p>
            <a:r>
              <a:rPr lang="en-US"/>
              <a:t>Methods creation for explanations.</a:t>
            </a:r>
          </a:p>
          <a:p>
            <a:pPr marL="457200" lvl="1" indent="0">
              <a:buNone/>
            </a:pPr>
            <a:endParaRPr lang="en-US"/>
          </a:p>
          <a:p>
            <a:endParaRPr lang="en-US"/>
          </a:p>
        </p:txBody>
      </p:sp>
      <p:sp>
        <p:nvSpPr>
          <p:cNvPr id="5" name="Text Placeholder 4">
            <a:extLst>
              <a:ext uri="{FF2B5EF4-FFF2-40B4-BE49-F238E27FC236}">
                <a16:creationId xmlns:a16="http://schemas.microsoft.com/office/drawing/2014/main" id="{5A418206-6BEB-447C-BDF7-CA0E5CA67180}"/>
              </a:ext>
            </a:extLst>
          </p:cNvPr>
          <p:cNvSpPr>
            <a:spLocks noGrp="1"/>
          </p:cNvSpPr>
          <p:nvPr>
            <p:ph type="body" sz="quarter" idx="3"/>
          </p:nvPr>
        </p:nvSpPr>
        <p:spPr/>
        <p:txBody>
          <a:bodyPr/>
          <a:lstStyle/>
          <a:p>
            <a:r>
              <a:rPr lang="en-US"/>
              <a:t>To be Completed</a:t>
            </a:r>
          </a:p>
        </p:txBody>
      </p:sp>
      <p:sp>
        <p:nvSpPr>
          <p:cNvPr id="6" name="Content Placeholder 5">
            <a:extLst>
              <a:ext uri="{FF2B5EF4-FFF2-40B4-BE49-F238E27FC236}">
                <a16:creationId xmlns:a16="http://schemas.microsoft.com/office/drawing/2014/main" id="{D699EAB8-B670-4DBE-857B-03BC31EAF0F4}"/>
              </a:ext>
            </a:extLst>
          </p:cNvPr>
          <p:cNvSpPr>
            <a:spLocks noGrp="1"/>
          </p:cNvSpPr>
          <p:nvPr>
            <p:ph sz="quarter" idx="4"/>
          </p:nvPr>
        </p:nvSpPr>
        <p:spPr/>
        <p:txBody>
          <a:bodyPr vert="horz" lIns="91440" tIns="45720" rIns="91440" bIns="45720" rtlCol="0" anchor="t">
            <a:normAutofit/>
          </a:bodyPr>
          <a:lstStyle/>
          <a:p>
            <a:r>
              <a:rPr lang="en-US"/>
              <a:t>Deploy the ML model.</a:t>
            </a:r>
          </a:p>
          <a:p>
            <a:r>
              <a:rPr lang="en-US"/>
              <a:t>Create API using explanation methods.</a:t>
            </a:r>
          </a:p>
          <a:p>
            <a:r>
              <a:rPr lang="en-US"/>
              <a:t>Create Unified explanations using all explanation method.</a:t>
            </a:r>
          </a:p>
        </p:txBody>
      </p:sp>
      <p:pic>
        <p:nvPicPr>
          <p:cNvPr id="10" name="Graphic 7" descr="Badge Tick1 with solid fill">
            <a:extLst>
              <a:ext uri="{FF2B5EF4-FFF2-40B4-BE49-F238E27FC236}">
                <a16:creationId xmlns:a16="http://schemas.microsoft.com/office/drawing/2014/main" id="{E1C74831-3F5B-4662-82C6-33F10701FF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712" y="3431242"/>
            <a:ext cx="466166" cy="477371"/>
          </a:xfrm>
          <a:prstGeom prst="rect">
            <a:avLst/>
          </a:prstGeom>
        </p:spPr>
      </p:pic>
      <p:pic>
        <p:nvPicPr>
          <p:cNvPr id="7" name="Graphic 7" descr="Badge Tick1 with solid fill">
            <a:extLst>
              <a:ext uri="{FF2B5EF4-FFF2-40B4-BE49-F238E27FC236}">
                <a16:creationId xmlns:a16="http://schemas.microsoft.com/office/drawing/2014/main" id="{89FB5F82-FA0C-437C-A598-6FF57C183E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712" y="2187389"/>
            <a:ext cx="466166" cy="477371"/>
          </a:xfrm>
          <a:prstGeom prst="rect">
            <a:avLst/>
          </a:prstGeom>
        </p:spPr>
      </p:pic>
      <p:pic>
        <p:nvPicPr>
          <p:cNvPr id="8" name="Graphic 7" descr="Badge Tick1 with solid fill">
            <a:extLst>
              <a:ext uri="{FF2B5EF4-FFF2-40B4-BE49-F238E27FC236}">
                <a16:creationId xmlns:a16="http://schemas.microsoft.com/office/drawing/2014/main" id="{F3E6D060-4054-4DC4-BF52-94634184CD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712" y="2658035"/>
            <a:ext cx="466166" cy="477371"/>
          </a:xfrm>
          <a:prstGeom prst="rect">
            <a:avLst/>
          </a:prstGeom>
        </p:spPr>
      </p:pic>
      <p:pic>
        <p:nvPicPr>
          <p:cNvPr id="11" name="Graphic 11" descr="Hourglass Finished with solid fill">
            <a:extLst>
              <a:ext uri="{FF2B5EF4-FFF2-40B4-BE49-F238E27FC236}">
                <a16:creationId xmlns:a16="http://schemas.microsoft.com/office/drawing/2014/main" id="{589D8974-49FB-4E7F-A3CE-24BD061FE1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4270" y="2254623"/>
            <a:ext cx="320489" cy="331695"/>
          </a:xfrm>
          <a:prstGeom prst="rect">
            <a:avLst/>
          </a:prstGeom>
        </p:spPr>
      </p:pic>
      <p:pic>
        <p:nvPicPr>
          <p:cNvPr id="12" name="Graphic 11" descr="Hourglass Finished with solid fill">
            <a:extLst>
              <a:ext uri="{FF2B5EF4-FFF2-40B4-BE49-F238E27FC236}">
                <a16:creationId xmlns:a16="http://schemas.microsoft.com/office/drawing/2014/main" id="{063523CC-7ACE-4F9B-B234-71CDDD9D7F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7887" y="2669240"/>
            <a:ext cx="320489" cy="331695"/>
          </a:xfrm>
          <a:prstGeom prst="rect">
            <a:avLst/>
          </a:prstGeom>
        </p:spPr>
      </p:pic>
      <p:pic>
        <p:nvPicPr>
          <p:cNvPr id="13" name="Graphic 11" descr="Hourglass Finished with solid fill">
            <a:extLst>
              <a:ext uri="{FF2B5EF4-FFF2-40B4-BE49-F238E27FC236}">
                <a16:creationId xmlns:a16="http://schemas.microsoft.com/office/drawing/2014/main" id="{878A3CEA-AB4F-48C9-906C-B5F1C02790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7888" y="3431241"/>
            <a:ext cx="320489" cy="331695"/>
          </a:xfrm>
          <a:prstGeom prst="rect">
            <a:avLst/>
          </a:prstGeom>
        </p:spPr>
      </p:pic>
      <p:sp>
        <p:nvSpPr>
          <p:cNvPr id="9" name="TextBox 8">
            <a:extLst>
              <a:ext uri="{FF2B5EF4-FFF2-40B4-BE49-F238E27FC236}">
                <a16:creationId xmlns:a16="http://schemas.microsoft.com/office/drawing/2014/main" id="{7BFD8DE8-15AF-44DD-90C2-C4C89551D251}"/>
              </a:ext>
            </a:extLst>
          </p:cNvPr>
          <p:cNvSpPr txBox="1"/>
          <p:nvPr/>
        </p:nvSpPr>
        <p:spPr>
          <a:xfrm>
            <a:off x="2621902" y="6497999"/>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3630395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8F24-00F9-454D-97F3-77A6960F2521}"/>
              </a:ext>
            </a:extLst>
          </p:cNvPr>
          <p:cNvSpPr>
            <a:spLocks noGrp="1"/>
          </p:cNvSpPr>
          <p:nvPr>
            <p:ph type="title"/>
          </p:nvPr>
        </p:nvSpPr>
        <p:spPr>
          <a:solidFill>
            <a:schemeClr val="accent2"/>
          </a:solidFill>
        </p:spPr>
        <p:txBody>
          <a:bodyPr>
            <a:normAutofit/>
          </a:bodyPr>
          <a:lstStyle/>
          <a:p>
            <a:r>
              <a:rPr lang="en-GB" sz="4000">
                <a:solidFill>
                  <a:schemeClr val="bg1"/>
                </a:solidFill>
              </a:rPr>
              <a:t>RESEARCH PROBLEM</a:t>
            </a:r>
          </a:p>
        </p:txBody>
      </p:sp>
      <p:sp>
        <p:nvSpPr>
          <p:cNvPr id="3" name="Content Placeholder 2">
            <a:extLst>
              <a:ext uri="{FF2B5EF4-FFF2-40B4-BE49-F238E27FC236}">
                <a16:creationId xmlns:a16="http://schemas.microsoft.com/office/drawing/2014/main" id="{8CF0AF27-F88B-4655-AD1B-BABE15CA5944}"/>
              </a:ext>
            </a:extLst>
          </p:cNvPr>
          <p:cNvSpPr>
            <a:spLocks noGrp="1"/>
          </p:cNvSpPr>
          <p:nvPr>
            <p:ph idx="1"/>
          </p:nvPr>
        </p:nvSpPr>
        <p:spPr>
          <a:xfrm>
            <a:off x="304800" y="1673506"/>
            <a:ext cx="11684000" cy="4651094"/>
          </a:xfrm>
        </p:spPr>
        <p:txBody>
          <a:bodyPr vert="horz" lIns="91440" tIns="45720" rIns="91440" bIns="45720" rtlCol="0" anchor="t">
            <a:normAutofit/>
          </a:bodyPr>
          <a:lstStyle/>
          <a:p>
            <a:r>
              <a:rPr lang="en-GB" sz="3600"/>
              <a:t>Internal logic of the </a:t>
            </a:r>
            <a:r>
              <a:rPr lang="en-GB" sz="3600" b="1"/>
              <a:t>Black-Box Models </a:t>
            </a:r>
            <a:r>
              <a:rPr lang="en-GB" sz="3600"/>
              <a:t>cannot be understood by the users</a:t>
            </a:r>
          </a:p>
          <a:p>
            <a:r>
              <a:rPr lang="en-GB" sz="3600"/>
              <a:t>Existing methods are difficult to understand by the general users</a:t>
            </a:r>
          </a:p>
        </p:txBody>
      </p:sp>
      <p:pic>
        <p:nvPicPr>
          <p:cNvPr id="9" name="Picture 8">
            <a:extLst>
              <a:ext uri="{FF2B5EF4-FFF2-40B4-BE49-F238E27FC236}">
                <a16:creationId xmlns:a16="http://schemas.microsoft.com/office/drawing/2014/main" id="{0F334D7C-1070-42F5-81CB-0788F23A95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3999053"/>
            <a:ext cx="3526486" cy="2300775"/>
          </a:xfrm>
          <a:prstGeom prst="rect">
            <a:avLst/>
          </a:prstGeom>
        </p:spPr>
      </p:pic>
      <p:sp>
        <p:nvSpPr>
          <p:cNvPr id="10" name="Cube 9">
            <a:extLst>
              <a:ext uri="{FF2B5EF4-FFF2-40B4-BE49-F238E27FC236}">
                <a16:creationId xmlns:a16="http://schemas.microsoft.com/office/drawing/2014/main" id="{401CB3CB-D5C2-4749-936D-FC751025810B}"/>
              </a:ext>
            </a:extLst>
          </p:cNvPr>
          <p:cNvSpPr/>
          <p:nvPr/>
        </p:nvSpPr>
        <p:spPr>
          <a:xfrm>
            <a:off x="6446395" y="4284654"/>
            <a:ext cx="895740" cy="873751"/>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F45797D-4EE3-492E-BB90-25AB7C7156A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6678727">
            <a:off x="6983261" y="3606774"/>
            <a:ext cx="807671" cy="804320"/>
          </a:xfrm>
          <a:prstGeom prst="rect">
            <a:avLst/>
          </a:prstGeom>
        </p:spPr>
      </p:pic>
      <p:sp>
        <p:nvSpPr>
          <p:cNvPr id="13" name="TextBox 12">
            <a:extLst>
              <a:ext uri="{FF2B5EF4-FFF2-40B4-BE49-F238E27FC236}">
                <a16:creationId xmlns:a16="http://schemas.microsoft.com/office/drawing/2014/main" id="{25957F20-C4C6-4A15-BA20-E65A873C952E}"/>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extLst>
      <p:ext uri="{BB962C8B-B14F-4D97-AF65-F5344CB8AC3E}">
        <p14:creationId xmlns:p14="http://schemas.microsoft.com/office/powerpoint/2010/main" val="2765291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D2F9-C06D-4693-BD80-54E6B864D63A}"/>
              </a:ext>
            </a:extLst>
          </p:cNvPr>
          <p:cNvSpPr>
            <a:spLocks noGrp="1"/>
          </p:cNvSpPr>
          <p:nvPr>
            <p:ph type="title"/>
          </p:nvPr>
        </p:nvSpPr>
        <p:spPr>
          <a:xfrm>
            <a:off x="304800" y="304800"/>
            <a:ext cx="11684000" cy="792162"/>
          </a:xfrm>
        </p:spPr>
        <p:txBody>
          <a:bodyPr anchor="ctr">
            <a:normAutofit/>
          </a:bodyPr>
          <a:lstStyle/>
          <a:p>
            <a:r>
              <a:rPr lang="en-US"/>
              <a:t>Dataset selection</a:t>
            </a:r>
          </a:p>
        </p:txBody>
      </p:sp>
      <p:pic>
        <p:nvPicPr>
          <p:cNvPr id="4" name="Picture 4" descr="Graphical user interface, website&#10;&#10;Description automatically generated">
            <a:extLst>
              <a:ext uri="{FF2B5EF4-FFF2-40B4-BE49-F238E27FC236}">
                <a16:creationId xmlns:a16="http://schemas.microsoft.com/office/drawing/2014/main" id="{96C4C22D-B058-4AA2-AAF2-057B8C32DEDB}"/>
              </a:ext>
            </a:extLst>
          </p:cNvPr>
          <p:cNvPicPr>
            <a:picLocks noGrp="1" noChangeAspect="1"/>
          </p:cNvPicPr>
          <p:nvPr>
            <p:ph idx="1"/>
          </p:nvPr>
        </p:nvPicPr>
        <p:blipFill rotWithShape="1">
          <a:blip r:embed="rId2"/>
          <a:srcRect l="8113"/>
          <a:stretch/>
        </p:blipFill>
        <p:spPr>
          <a:xfrm>
            <a:off x="304800" y="1143000"/>
            <a:ext cx="11684000" cy="5181600"/>
          </a:xfrm>
          <a:noFill/>
        </p:spPr>
      </p:pic>
      <p:sp>
        <p:nvSpPr>
          <p:cNvPr id="3" name="TextBox 2">
            <a:extLst>
              <a:ext uri="{FF2B5EF4-FFF2-40B4-BE49-F238E27FC236}">
                <a16:creationId xmlns:a16="http://schemas.microsoft.com/office/drawing/2014/main" id="{C1002D8A-7A28-4070-A5D3-0B37DAF7B907}"/>
              </a:ext>
            </a:extLst>
          </p:cNvPr>
          <p:cNvSpPr txBox="1"/>
          <p:nvPr/>
        </p:nvSpPr>
        <p:spPr>
          <a:xfrm>
            <a:off x="2621902" y="6497999"/>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399630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D2F9-C06D-4693-BD80-54E6B864D63A}"/>
              </a:ext>
            </a:extLst>
          </p:cNvPr>
          <p:cNvSpPr>
            <a:spLocks noGrp="1"/>
          </p:cNvSpPr>
          <p:nvPr>
            <p:ph type="title"/>
          </p:nvPr>
        </p:nvSpPr>
        <p:spPr>
          <a:xfrm>
            <a:off x="304800" y="304800"/>
            <a:ext cx="11684000" cy="792162"/>
          </a:xfrm>
        </p:spPr>
        <p:txBody>
          <a:bodyPr anchor="ctr">
            <a:normAutofit/>
          </a:bodyPr>
          <a:lstStyle/>
          <a:p>
            <a:r>
              <a:rPr lang="en-US">
                <a:latin typeface="Adobe Devanagari"/>
              </a:rPr>
              <a:t>Dataset Details</a:t>
            </a:r>
            <a:endParaRPr lang="en-US"/>
          </a:p>
        </p:txBody>
      </p:sp>
      <p:pic>
        <p:nvPicPr>
          <p:cNvPr id="6" name="Picture 6" descr="Text&#10;&#10;Description automatically generated">
            <a:extLst>
              <a:ext uri="{FF2B5EF4-FFF2-40B4-BE49-F238E27FC236}">
                <a16:creationId xmlns:a16="http://schemas.microsoft.com/office/drawing/2014/main" id="{F1510670-7E32-46D7-9FC6-A87B7186C34E}"/>
              </a:ext>
            </a:extLst>
          </p:cNvPr>
          <p:cNvPicPr>
            <a:picLocks noGrp="1" noChangeAspect="1"/>
          </p:cNvPicPr>
          <p:nvPr>
            <p:ph idx="1"/>
          </p:nvPr>
        </p:nvPicPr>
        <p:blipFill>
          <a:blip r:embed="rId2"/>
          <a:stretch>
            <a:fillRect/>
          </a:stretch>
        </p:blipFill>
        <p:spPr>
          <a:xfrm>
            <a:off x="1338075" y="1300443"/>
            <a:ext cx="9751919" cy="3353920"/>
          </a:xfrm>
        </p:spPr>
      </p:pic>
      <p:sp>
        <p:nvSpPr>
          <p:cNvPr id="7" name="TextBox 6">
            <a:extLst>
              <a:ext uri="{FF2B5EF4-FFF2-40B4-BE49-F238E27FC236}">
                <a16:creationId xmlns:a16="http://schemas.microsoft.com/office/drawing/2014/main" id="{1E7F7D17-ABDB-4E18-A4E6-57C594787E01}"/>
              </a:ext>
            </a:extLst>
          </p:cNvPr>
          <p:cNvSpPr txBox="1"/>
          <p:nvPr/>
        </p:nvSpPr>
        <p:spPr>
          <a:xfrm>
            <a:off x="1340224" y="4892488"/>
            <a:ext cx="101054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Balance the unbalance dataset </a:t>
            </a:r>
          </a:p>
        </p:txBody>
      </p:sp>
      <p:sp>
        <p:nvSpPr>
          <p:cNvPr id="3" name="TextBox 2">
            <a:extLst>
              <a:ext uri="{FF2B5EF4-FFF2-40B4-BE49-F238E27FC236}">
                <a16:creationId xmlns:a16="http://schemas.microsoft.com/office/drawing/2014/main" id="{6199604D-4EC7-4176-8C64-EF652D01E45F}"/>
              </a:ext>
            </a:extLst>
          </p:cNvPr>
          <p:cNvSpPr txBox="1"/>
          <p:nvPr/>
        </p:nvSpPr>
        <p:spPr>
          <a:xfrm>
            <a:off x="2621902" y="6497999"/>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1199365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D2F9-C06D-4693-BD80-54E6B864D63A}"/>
              </a:ext>
            </a:extLst>
          </p:cNvPr>
          <p:cNvSpPr>
            <a:spLocks noGrp="1"/>
          </p:cNvSpPr>
          <p:nvPr>
            <p:ph type="title"/>
          </p:nvPr>
        </p:nvSpPr>
        <p:spPr>
          <a:xfrm>
            <a:off x="304800" y="304800"/>
            <a:ext cx="11684000" cy="792162"/>
          </a:xfrm>
        </p:spPr>
        <p:txBody>
          <a:bodyPr anchor="ctr">
            <a:normAutofit/>
          </a:bodyPr>
          <a:lstStyle/>
          <a:p>
            <a:r>
              <a:rPr lang="en-US">
                <a:latin typeface="Adobe Devanagari"/>
              </a:rPr>
              <a:t>Experimentation using CNN Models</a:t>
            </a:r>
          </a:p>
        </p:txBody>
      </p:sp>
      <p:pic>
        <p:nvPicPr>
          <p:cNvPr id="5" name="Picture 7" descr="A picture containing chart&#10;&#10;Description automatically generated">
            <a:extLst>
              <a:ext uri="{FF2B5EF4-FFF2-40B4-BE49-F238E27FC236}">
                <a16:creationId xmlns:a16="http://schemas.microsoft.com/office/drawing/2014/main" id="{A8480E38-C1A8-446E-8EC9-F7491C08984A}"/>
              </a:ext>
            </a:extLst>
          </p:cNvPr>
          <p:cNvPicPr>
            <a:picLocks noGrp="1" noChangeAspect="1"/>
          </p:cNvPicPr>
          <p:nvPr>
            <p:ph idx="1"/>
          </p:nvPr>
        </p:nvPicPr>
        <p:blipFill>
          <a:blip r:embed="rId2"/>
          <a:stretch>
            <a:fillRect/>
          </a:stretch>
        </p:blipFill>
        <p:spPr>
          <a:xfrm>
            <a:off x="2765425" y="1214437"/>
            <a:ext cx="6762750" cy="5038725"/>
          </a:xfrm>
        </p:spPr>
      </p:pic>
      <p:cxnSp>
        <p:nvCxnSpPr>
          <p:cNvPr id="8" name="Straight Arrow Connector 7">
            <a:extLst>
              <a:ext uri="{FF2B5EF4-FFF2-40B4-BE49-F238E27FC236}">
                <a16:creationId xmlns:a16="http://schemas.microsoft.com/office/drawing/2014/main" id="{2E6E11F1-AF1A-4788-BB21-3879F8B7EE4E}"/>
              </a:ext>
            </a:extLst>
          </p:cNvPr>
          <p:cNvCxnSpPr/>
          <p:nvPr/>
        </p:nvCxnSpPr>
        <p:spPr>
          <a:xfrm>
            <a:off x="5785692" y="1677318"/>
            <a:ext cx="918882" cy="918882"/>
          </a:xfrm>
          <a:prstGeom prst="straightConnector1">
            <a:avLst/>
          </a:prstGeom>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04DDE841-9003-4ED6-BAF1-FE7DCAB5C322}"/>
              </a:ext>
            </a:extLst>
          </p:cNvPr>
          <p:cNvCxnSpPr/>
          <p:nvPr/>
        </p:nvCxnSpPr>
        <p:spPr>
          <a:xfrm>
            <a:off x="5451169" y="3197302"/>
            <a:ext cx="918882" cy="91888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268F3D3-AF3F-4F5A-8707-247CA11887F3}"/>
              </a:ext>
            </a:extLst>
          </p:cNvPr>
          <p:cNvSpPr/>
          <p:nvPr/>
        </p:nvSpPr>
        <p:spPr>
          <a:xfrm>
            <a:off x="5678020" y="1711139"/>
            <a:ext cx="67235" cy="39780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5C84512-80DE-43BC-B102-266EC5B5F70D}"/>
              </a:ext>
            </a:extLst>
          </p:cNvPr>
          <p:cNvSpPr txBox="1"/>
          <p:nvPr/>
        </p:nvSpPr>
        <p:spPr>
          <a:xfrm>
            <a:off x="2621902" y="6497999"/>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5261006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26FC-12A0-4E20-9C62-A1FEBC41A27A}"/>
              </a:ext>
            </a:extLst>
          </p:cNvPr>
          <p:cNvSpPr>
            <a:spLocks noGrp="1"/>
          </p:cNvSpPr>
          <p:nvPr>
            <p:ph type="title"/>
          </p:nvPr>
        </p:nvSpPr>
        <p:spPr>
          <a:xfrm>
            <a:off x="293594" y="159124"/>
            <a:ext cx="11684000" cy="612868"/>
          </a:xfrm>
        </p:spPr>
        <p:txBody>
          <a:bodyPr>
            <a:normAutofit fontScale="90000"/>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6D559726-B890-4B9B-9708-B80AD73236B5}"/>
              </a:ext>
            </a:extLst>
          </p:cNvPr>
          <p:cNvSpPr>
            <a:spLocks noGrp="1"/>
          </p:cNvSpPr>
          <p:nvPr>
            <p:ph type="body" idx="1"/>
          </p:nvPr>
        </p:nvSpPr>
        <p:spPr>
          <a:xfrm>
            <a:off x="564776" y="1277378"/>
            <a:ext cx="9768417" cy="639762"/>
          </a:xfrm>
        </p:spPr>
        <p:txBody>
          <a:bodyPr/>
          <a:lstStyle/>
          <a:p>
            <a:r>
              <a:rPr lang="en-US"/>
              <a:t>Inception V2 transfer learning model</a:t>
            </a:r>
          </a:p>
        </p:txBody>
      </p:sp>
      <p:sp>
        <p:nvSpPr>
          <p:cNvPr id="3" name="Content Placeholder 2">
            <a:extLst>
              <a:ext uri="{FF2B5EF4-FFF2-40B4-BE49-F238E27FC236}">
                <a16:creationId xmlns:a16="http://schemas.microsoft.com/office/drawing/2014/main" id="{D889BE59-E7A8-4D83-A4E2-B1EACE074B2F}"/>
              </a:ext>
            </a:extLst>
          </p:cNvPr>
          <p:cNvSpPr>
            <a:spLocks noGrp="1"/>
          </p:cNvSpPr>
          <p:nvPr>
            <p:ph sz="half" idx="2"/>
          </p:nvPr>
        </p:nvSpPr>
        <p:spPr/>
        <p:txBody>
          <a:bodyPr vert="horz" lIns="91440" tIns="45720" rIns="91440" bIns="45720" rtlCol="0" anchor="t">
            <a:normAutofit/>
          </a:bodyPr>
          <a:lstStyle/>
          <a:p>
            <a:pPr marL="0" indent="0">
              <a:buNone/>
            </a:pPr>
            <a:endParaRPr lang="en-US"/>
          </a:p>
          <a:p>
            <a:endParaRPr lang="en-US"/>
          </a:p>
        </p:txBody>
      </p:sp>
      <p:sp>
        <p:nvSpPr>
          <p:cNvPr id="8" name="Title 1">
            <a:extLst>
              <a:ext uri="{FF2B5EF4-FFF2-40B4-BE49-F238E27FC236}">
                <a16:creationId xmlns:a16="http://schemas.microsoft.com/office/drawing/2014/main" id="{C4652070-4FD0-49A7-8338-0BC1E59EE497}"/>
              </a:ext>
            </a:extLst>
          </p:cNvPr>
          <p:cNvSpPr txBox="1">
            <a:spLocks/>
          </p:cNvSpPr>
          <p:nvPr/>
        </p:nvSpPr>
        <p:spPr>
          <a:xfrm>
            <a:off x="378759" y="1039906"/>
            <a:ext cx="11246971" cy="343927"/>
          </a:xfrm>
          <a:prstGeom prst="rect">
            <a:avLst/>
          </a:prstGeom>
        </p:spPr>
        <p:txBody>
          <a:bodyPr vert="horz" lIns="91440" tIns="45720" rIns="91440" bIns="45720" rtlCol="0" anchor="ctr">
            <a:normAutofit fontScale="40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Trainning  the CNN model for predicting Covid patients.</a:t>
            </a:r>
            <a:endParaRPr lang="en-US"/>
          </a:p>
          <a:p>
            <a:endParaRPr lang="en-US"/>
          </a:p>
        </p:txBody>
      </p:sp>
      <p:sp>
        <p:nvSpPr>
          <p:cNvPr id="5" name="TextBox 4">
            <a:extLst>
              <a:ext uri="{FF2B5EF4-FFF2-40B4-BE49-F238E27FC236}">
                <a16:creationId xmlns:a16="http://schemas.microsoft.com/office/drawing/2014/main" id="{424D3F6D-C598-41D8-B9A0-ED88D5BFC9BB}"/>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id="{D1EA5975-6885-4520-B10C-0235B0B86BFD}"/>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pic>
        <p:nvPicPr>
          <p:cNvPr id="12" name="Picture 12" descr="Text&#10;&#10;Description automatically generated">
            <a:extLst>
              <a:ext uri="{FF2B5EF4-FFF2-40B4-BE49-F238E27FC236}">
                <a16:creationId xmlns:a16="http://schemas.microsoft.com/office/drawing/2014/main" id="{C9E7506F-93E0-4835-9702-6081141B1E5D}"/>
              </a:ext>
            </a:extLst>
          </p:cNvPr>
          <p:cNvPicPr>
            <a:picLocks noGrp="1" noChangeAspect="1"/>
          </p:cNvPicPr>
          <p:nvPr>
            <p:ph sz="quarter" idx="4"/>
          </p:nvPr>
        </p:nvPicPr>
        <p:blipFill>
          <a:blip r:embed="rId2"/>
          <a:stretch>
            <a:fillRect/>
          </a:stretch>
        </p:blipFill>
        <p:spPr>
          <a:xfrm>
            <a:off x="528862" y="2011984"/>
            <a:ext cx="6178576" cy="3092754"/>
          </a:xfrm>
        </p:spPr>
      </p:pic>
      <p:pic>
        <p:nvPicPr>
          <p:cNvPr id="13" name="Picture 13" descr="Graphical user interface, text&#10;&#10;Description automatically generated">
            <a:extLst>
              <a:ext uri="{FF2B5EF4-FFF2-40B4-BE49-F238E27FC236}">
                <a16:creationId xmlns:a16="http://schemas.microsoft.com/office/drawing/2014/main" id="{F6C05B85-B30C-4CCC-B36A-5D9E25FE088A}"/>
              </a:ext>
            </a:extLst>
          </p:cNvPr>
          <p:cNvPicPr>
            <a:picLocks noChangeAspect="1"/>
          </p:cNvPicPr>
          <p:nvPr/>
        </p:nvPicPr>
        <p:blipFill>
          <a:blip r:embed="rId3"/>
          <a:stretch>
            <a:fillRect/>
          </a:stretch>
        </p:blipFill>
        <p:spPr>
          <a:xfrm>
            <a:off x="6863509" y="2014972"/>
            <a:ext cx="5047561" cy="3727766"/>
          </a:xfrm>
          <a:prstGeom prst="rect">
            <a:avLst/>
          </a:prstGeom>
        </p:spPr>
      </p:pic>
    </p:spTree>
    <p:extLst>
      <p:ext uri="{BB962C8B-B14F-4D97-AF65-F5344CB8AC3E}">
        <p14:creationId xmlns:p14="http://schemas.microsoft.com/office/powerpoint/2010/main" val="2741821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26FC-12A0-4E20-9C62-A1FEBC41A27A}"/>
              </a:ext>
            </a:extLst>
          </p:cNvPr>
          <p:cNvSpPr>
            <a:spLocks noGrp="1"/>
          </p:cNvSpPr>
          <p:nvPr>
            <p:ph type="title"/>
          </p:nvPr>
        </p:nvSpPr>
        <p:spPr>
          <a:xfrm>
            <a:off x="293594" y="159124"/>
            <a:ext cx="11684000" cy="612868"/>
          </a:xfrm>
        </p:spPr>
        <p:txBody>
          <a:bodyPr>
            <a:normAutofit fontScale="90000"/>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6D559726-B890-4B9B-9708-B80AD73236B5}"/>
              </a:ext>
            </a:extLst>
          </p:cNvPr>
          <p:cNvSpPr>
            <a:spLocks noGrp="1"/>
          </p:cNvSpPr>
          <p:nvPr>
            <p:ph type="body" idx="1"/>
          </p:nvPr>
        </p:nvSpPr>
        <p:spPr>
          <a:xfrm>
            <a:off x="564776" y="1277378"/>
            <a:ext cx="9768417" cy="639762"/>
          </a:xfrm>
        </p:spPr>
        <p:txBody>
          <a:bodyPr/>
          <a:lstStyle/>
          <a:p>
            <a:r>
              <a:rPr lang="en-US"/>
              <a:t>Inception V2 transfer learning model</a:t>
            </a:r>
          </a:p>
        </p:txBody>
      </p:sp>
      <p:sp>
        <p:nvSpPr>
          <p:cNvPr id="3" name="Content Placeholder 2">
            <a:extLst>
              <a:ext uri="{FF2B5EF4-FFF2-40B4-BE49-F238E27FC236}">
                <a16:creationId xmlns:a16="http://schemas.microsoft.com/office/drawing/2014/main" id="{D889BE59-E7A8-4D83-A4E2-B1EACE074B2F}"/>
              </a:ext>
            </a:extLst>
          </p:cNvPr>
          <p:cNvSpPr>
            <a:spLocks noGrp="1"/>
          </p:cNvSpPr>
          <p:nvPr>
            <p:ph sz="half" idx="2"/>
          </p:nvPr>
        </p:nvSpPr>
        <p:spPr/>
        <p:txBody>
          <a:bodyPr vert="horz" lIns="91440" tIns="45720" rIns="91440" bIns="45720" rtlCol="0" anchor="t">
            <a:normAutofit/>
          </a:bodyPr>
          <a:lstStyle/>
          <a:p>
            <a:pPr marL="0" indent="0">
              <a:buNone/>
            </a:pPr>
            <a:endParaRPr lang="en-US"/>
          </a:p>
          <a:p>
            <a:endParaRPr lang="en-US"/>
          </a:p>
        </p:txBody>
      </p:sp>
      <p:pic>
        <p:nvPicPr>
          <p:cNvPr id="10" name="Picture 10" descr="Chart, line chart&#10;&#10;Description automatically generated">
            <a:extLst>
              <a:ext uri="{FF2B5EF4-FFF2-40B4-BE49-F238E27FC236}">
                <a16:creationId xmlns:a16="http://schemas.microsoft.com/office/drawing/2014/main" id="{D228EBA3-9795-4750-A55A-C579F6C56764}"/>
              </a:ext>
            </a:extLst>
          </p:cNvPr>
          <p:cNvPicPr>
            <a:picLocks noGrp="1" noChangeAspect="1"/>
          </p:cNvPicPr>
          <p:nvPr>
            <p:ph sz="quarter" idx="4"/>
          </p:nvPr>
        </p:nvPicPr>
        <p:blipFill>
          <a:blip r:embed="rId2"/>
          <a:stretch>
            <a:fillRect/>
          </a:stretch>
        </p:blipFill>
        <p:spPr>
          <a:xfrm>
            <a:off x="1016250" y="2133577"/>
            <a:ext cx="10252385" cy="3451177"/>
          </a:xfrm>
        </p:spPr>
      </p:pic>
      <p:sp>
        <p:nvSpPr>
          <p:cNvPr id="8" name="Title 1">
            <a:extLst>
              <a:ext uri="{FF2B5EF4-FFF2-40B4-BE49-F238E27FC236}">
                <a16:creationId xmlns:a16="http://schemas.microsoft.com/office/drawing/2014/main" id="{C4652070-4FD0-49A7-8338-0BC1E59EE497}"/>
              </a:ext>
            </a:extLst>
          </p:cNvPr>
          <p:cNvSpPr txBox="1">
            <a:spLocks/>
          </p:cNvSpPr>
          <p:nvPr/>
        </p:nvSpPr>
        <p:spPr>
          <a:xfrm>
            <a:off x="378759" y="1039906"/>
            <a:ext cx="11246971" cy="343927"/>
          </a:xfrm>
          <a:prstGeom prst="rect">
            <a:avLst/>
          </a:prstGeom>
        </p:spPr>
        <p:txBody>
          <a:bodyPr vert="horz" lIns="91440" tIns="45720" rIns="91440" bIns="45720" rtlCol="0" anchor="ctr">
            <a:normAutofit fontScale="40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Trainning  the CNN model for predicting Covid patients.</a:t>
            </a:r>
            <a:endParaRPr lang="en-US"/>
          </a:p>
          <a:p>
            <a:endParaRPr lang="en-US"/>
          </a:p>
        </p:txBody>
      </p:sp>
      <p:pic>
        <p:nvPicPr>
          <p:cNvPr id="11" name="Picture 11">
            <a:extLst>
              <a:ext uri="{FF2B5EF4-FFF2-40B4-BE49-F238E27FC236}">
                <a16:creationId xmlns:a16="http://schemas.microsoft.com/office/drawing/2014/main" id="{D37B56BD-898C-47EA-9A0B-6DF61FE261E6}"/>
              </a:ext>
            </a:extLst>
          </p:cNvPr>
          <p:cNvPicPr>
            <a:picLocks noChangeAspect="1"/>
          </p:cNvPicPr>
          <p:nvPr/>
        </p:nvPicPr>
        <p:blipFill>
          <a:blip r:embed="rId3"/>
          <a:stretch>
            <a:fillRect/>
          </a:stretch>
        </p:blipFill>
        <p:spPr>
          <a:xfrm>
            <a:off x="1015253" y="5752778"/>
            <a:ext cx="5970494" cy="428708"/>
          </a:xfrm>
          <a:prstGeom prst="rect">
            <a:avLst/>
          </a:prstGeom>
        </p:spPr>
      </p:pic>
      <p:sp>
        <p:nvSpPr>
          <p:cNvPr id="5" name="TextBox 4">
            <a:extLst>
              <a:ext uri="{FF2B5EF4-FFF2-40B4-BE49-F238E27FC236}">
                <a16:creationId xmlns:a16="http://schemas.microsoft.com/office/drawing/2014/main" id="{424D3F6D-C598-41D8-B9A0-ED88D5BFC9BB}"/>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id="{D1EA5975-6885-4520-B10C-0235B0B86BFD}"/>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1619280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26FC-12A0-4E20-9C62-A1FEBC41A27A}"/>
              </a:ext>
            </a:extLst>
          </p:cNvPr>
          <p:cNvSpPr>
            <a:spLocks noGrp="1"/>
          </p:cNvSpPr>
          <p:nvPr>
            <p:ph type="title"/>
          </p:nvPr>
        </p:nvSpPr>
        <p:spPr>
          <a:xfrm>
            <a:off x="293594" y="159124"/>
            <a:ext cx="11684000" cy="612868"/>
          </a:xfrm>
        </p:spPr>
        <p:txBody>
          <a:bodyPr>
            <a:normAutofit fontScale="90000"/>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6D559726-B890-4B9B-9708-B80AD73236B5}"/>
              </a:ext>
            </a:extLst>
          </p:cNvPr>
          <p:cNvSpPr>
            <a:spLocks noGrp="1"/>
          </p:cNvSpPr>
          <p:nvPr>
            <p:ph type="body" idx="1"/>
          </p:nvPr>
        </p:nvSpPr>
        <p:spPr>
          <a:xfrm>
            <a:off x="508747" y="1042054"/>
            <a:ext cx="9768417" cy="639762"/>
          </a:xfrm>
        </p:spPr>
        <p:txBody>
          <a:bodyPr/>
          <a:lstStyle/>
          <a:p>
            <a:r>
              <a:rPr lang="en-US"/>
              <a:t>Efficient Net B7 with transfer learning and Fine tuning</a:t>
            </a:r>
          </a:p>
        </p:txBody>
      </p:sp>
      <p:sp>
        <p:nvSpPr>
          <p:cNvPr id="3" name="Content Placeholder 2">
            <a:extLst>
              <a:ext uri="{FF2B5EF4-FFF2-40B4-BE49-F238E27FC236}">
                <a16:creationId xmlns:a16="http://schemas.microsoft.com/office/drawing/2014/main" id="{D889BE59-E7A8-4D83-A4E2-B1EACE074B2F}"/>
              </a:ext>
            </a:extLst>
          </p:cNvPr>
          <p:cNvSpPr>
            <a:spLocks noGrp="1"/>
          </p:cNvSpPr>
          <p:nvPr>
            <p:ph sz="half" idx="2"/>
          </p:nvPr>
        </p:nvSpPr>
        <p:spPr/>
        <p:txBody>
          <a:bodyPr vert="horz" lIns="91440" tIns="45720" rIns="91440" bIns="45720" rtlCol="0" anchor="t">
            <a:normAutofit/>
          </a:bodyPr>
          <a:lstStyle/>
          <a:p>
            <a:pPr marL="0" indent="0">
              <a:buNone/>
            </a:pPr>
            <a:endParaRPr lang="en-US"/>
          </a:p>
          <a:p>
            <a:endParaRPr lang="en-US"/>
          </a:p>
        </p:txBody>
      </p:sp>
      <p:sp>
        <p:nvSpPr>
          <p:cNvPr id="8" name="Title 1">
            <a:extLst>
              <a:ext uri="{FF2B5EF4-FFF2-40B4-BE49-F238E27FC236}">
                <a16:creationId xmlns:a16="http://schemas.microsoft.com/office/drawing/2014/main" id="{C4652070-4FD0-49A7-8338-0BC1E59EE497}"/>
              </a:ext>
            </a:extLst>
          </p:cNvPr>
          <p:cNvSpPr txBox="1">
            <a:spLocks/>
          </p:cNvSpPr>
          <p:nvPr/>
        </p:nvSpPr>
        <p:spPr>
          <a:xfrm>
            <a:off x="378759" y="1039906"/>
            <a:ext cx="11246971" cy="343927"/>
          </a:xfrm>
          <a:prstGeom prst="rect">
            <a:avLst/>
          </a:prstGeom>
        </p:spPr>
        <p:txBody>
          <a:bodyPr vert="horz" lIns="91440" tIns="45720" rIns="91440" bIns="45720" rtlCol="0" anchor="ctr">
            <a:normAutofit fontScale="40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Trainning  the CNN model for predicting Covid patients.</a:t>
            </a:r>
            <a:endParaRPr lang="en-US"/>
          </a:p>
          <a:p>
            <a:endParaRPr lang="en-US"/>
          </a:p>
        </p:txBody>
      </p:sp>
      <p:sp>
        <p:nvSpPr>
          <p:cNvPr id="9" name="TextBox 8">
            <a:extLst>
              <a:ext uri="{FF2B5EF4-FFF2-40B4-BE49-F238E27FC236}">
                <a16:creationId xmlns:a16="http://schemas.microsoft.com/office/drawing/2014/main" id="{A126B547-7F00-4689-BEEC-724E24A87E6B}"/>
              </a:ext>
            </a:extLst>
          </p:cNvPr>
          <p:cNvSpPr txBox="1"/>
          <p:nvPr/>
        </p:nvSpPr>
        <p:spPr>
          <a:xfrm>
            <a:off x="194929" y="1769828"/>
            <a:ext cx="6217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Unfreeze the last 35 layers of the Base model</a:t>
            </a:r>
          </a:p>
        </p:txBody>
      </p:sp>
      <p:sp>
        <p:nvSpPr>
          <p:cNvPr id="6" name="TextBox 5">
            <a:extLst>
              <a:ext uri="{FF2B5EF4-FFF2-40B4-BE49-F238E27FC236}">
                <a16:creationId xmlns:a16="http://schemas.microsoft.com/office/drawing/2014/main" id="{9EE2F8CC-79C1-4543-BF1D-52E97275D089}"/>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pic>
        <p:nvPicPr>
          <p:cNvPr id="13" name="Picture 13" descr="Text&#10;&#10;Description automatically generated">
            <a:extLst>
              <a:ext uri="{FF2B5EF4-FFF2-40B4-BE49-F238E27FC236}">
                <a16:creationId xmlns:a16="http://schemas.microsoft.com/office/drawing/2014/main" id="{466A4ABA-CC23-444F-8BCB-FF22302EF382}"/>
              </a:ext>
            </a:extLst>
          </p:cNvPr>
          <p:cNvPicPr>
            <a:picLocks noGrp="1" noChangeAspect="1"/>
          </p:cNvPicPr>
          <p:nvPr>
            <p:ph sz="quarter" idx="4"/>
          </p:nvPr>
        </p:nvPicPr>
        <p:blipFill>
          <a:blip r:embed="rId2"/>
          <a:stretch>
            <a:fillRect/>
          </a:stretch>
        </p:blipFill>
        <p:spPr>
          <a:xfrm>
            <a:off x="381969" y="2172218"/>
            <a:ext cx="7987178" cy="4277926"/>
          </a:xfrm>
        </p:spPr>
      </p:pic>
      <p:sp>
        <p:nvSpPr>
          <p:cNvPr id="11" name="TextBox 10">
            <a:extLst>
              <a:ext uri="{FF2B5EF4-FFF2-40B4-BE49-F238E27FC236}">
                <a16:creationId xmlns:a16="http://schemas.microsoft.com/office/drawing/2014/main" id="{4D9016F8-E69B-4968-8A6B-2280C3039B0A}"/>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14" name="Picture 14" descr="Text&#10;&#10;Description automatically generated">
            <a:extLst>
              <a:ext uri="{FF2B5EF4-FFF2-40B4-BE49-F238E27FC236}">
                <a16:creationId xmlns:a16="http://schemas.microsoft.com/office/drawing/2014/main" id="{E881A451-C5D1-41EB-8D3C-1601AB5103C6}"/>
              </a:ext>
            </a:extLst>
          </p:cNvPr>
          <p:cNvPicPr>
            <a:picLocks noChangeAspect="1"/>
          </p:cNvPicPr>
          <p:nvPr/>
        </p:nvPicPr>
        <p:blipFill>
          <a:blip r:embed="rId3"/>
          <a:stretch>
            <a:fillRect/>
          </a:stretch>
        </p:blipFill>
        <p:spPr>
          <a:xfrm>
            <a:off x="6376930" y="2175038"/>
            <a:ext cx="5818742" cy="3949296"/>
          </a:xfrm>
          <a:prstGeom prst="rect">
            <a:avLst/>
          </a:prstGeom>
        </p:spPr>
      </p:pic>
    </p:spTree>
    <p:extLst>
      <p:ext uri="{BB962C8B-B14F-4D97-AF65-F5344CB8AC3E}">
        <p14:creationId xmlns:p14="http://schemas.microsoft.com/office/powerpoint/2010/main" val="2773261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26FC-12A0-4E20-9C62-A1FEBC41A27A}"/>
              </a:ext>
            </a:extLst>
          </p:cNvPr>
          <p:cNvSpPr>
            <a:spLocks noGrp="1"/>
          </p:cNvSpPr>
          <p:nvPr>
            <p:ph type="title"/>
          </p:nvPr>
        </p:nvSpPr>
        <p:spPr>
          <a:xfrm>
            <a:off x="293594" y="159124"/>
            <a:ext cx="11684000" cy="612868"/>
          </a:xfrm>
        </p:spPr>
        <p:txBody>
          <a:bodyPr>
            <a:normAutofit fontScale="90000"/>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6D559726-B890-4B9B-9708-B80AD73236B5}"/>
              </a:ext>
            </a:extLst>
          </p:cNvPr>
          <p:cNvSpPr>
            <a:spLocks noGrp="1"/>
          </p:cNvSpPr>
          <p:nvPr>
            <p:ph type="body" idx="1"/>
          </p:nvPr>
        </p:nvSpPr>
        <p:spPr>
          <a:xfrm>
            <a:off x="508747" y="1042054"/>
            <a:ext cx="9768417" cy="639762"/>
          </a:xfrm>
        </p:spPr>
        <p:txBody>
          <a:bodyPr/>
          <a:lstStyle/>
          <a:p>
            <a:r>
              <a:rPr lang="en-US"/>
              <a:t>Efficient Net B7 with transfer learning and Fine tuning</a:t>
            </a:r>
          </a:p>
        </p:txBody>
      </p:sp>
      <p:sp>
        <p:nvSpPr>
          <p:cNvPr id="3" name="Content Placeholder 2">
            <a:extLst>
              <a:ext uri="{FF2B5EF4-FFF2-40B4-BE49-F238E27FC236}">
                <a16:creationId xmlns:a16="http://schemas.microsoft.com/office/drawing/2014/main" id="{D889BE59-E7A8-4D83-A4E2-B1EACE074B2F}"/>
              </a:ext>
            </a:extLst>
          </p:cNvPr>
          <p:cNvSpPr>
            <a:spLocks noGrp="1"/>
          </p:cNvSpPr>
          <p:nvPr>
            <p:ph sz="half" idx="2"/>
          </p:nvPr>
        </p:nvSpPr>
        <p:spPr/>
        <p:txBody>
          <a:bodyPr vert="horz" lIns="91440" tIns="45720" rIns="91440" bIns="45720" rtlCol="0" anchor="t">
            <a:normAutofit/>
          </a:bodyPr>
          <a:lstStyle/>
          <a:p>
            <a:pPr marL="0" indent="0">
              <a:buNone/>
            </a:pPr>
            <a:endParaRPr lang="en-US"/>
          </a:p>
          <a:p>
            <a:endParaRPr lang="en-US"/>
          </a:p>
        </p:txBody>
      </p:sp>
      <p:sp>
        <p:nvSpPr>
          <p:cNvPr id="8" name="Title 1">
            <a:extLst>
              <a:ext uri="{FF2B5EF4-FFF2-40B4-BE49-F238E27FC236}">
                <a16:creationId xmlns:a16="http://schemas.microsoft.com/office/drawing/2014/main" id="{C4652070-4FD0-49A7-8338-0BC1E59EE497}"/>
              </a:ext>
            </a:extLst>
          </p:cNvPr>
          <p:cNvSpPr txBox="1">
            <a:spLocks/>
          </p:cNvSpPr>
          <p:nvPr/>
        </p:nvSpPr>
        <p:spPr>
          <a:xfrm>
            <a:off x="378759" y="1039906"/>
            <a:ext cx="11246971" cy="343927"/>
          </a:xfrm>
          <a:prstGeom prst="rect">
            <a:avLst/>
          </a:prstGeom>
        </p:spPr>
        <p:txBody>
          <a:bodyPr vert="horz" lIns="91440" tIns="45720" rIns="91440" bIns="45720" rtlCol="0" anchor="ctr">
            <a:normAutofit fontScale="40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Trainning  the CNN model for predicting Covid patients.</a:t>
            </a:r>
            <a:endParaRPr lang="en-US"/>
          </a:p>
          <a:p>
            <a:endParaRPr lang="en-US"/>
          </a:p>
        </p:txBody>
      </p:sp>
      <p:pic>
        <p:nvPicPr>
          <p:cNvPr id="7" name="Picture 8" descr="Chart&#10;&#10;Description automatically generated">
            <a:extLst>
              <a:ext uri="{FF2B5EF4-FFF2-40B4-BE49-F238E27FC236}">
                <a16:creationId xmlns:a16="http://schemas.microsoft.com/office/drawing/2014/main" id="{A665C22D-F53C-44C6-B895-381909D15980}"/>
              </a:ext>
            </a:extLst>
          </p:cNvPr>
          <p:cNvPicPr>
            <a:picLocks noGrp="1" noChangeAspect="1"/>
          </p:cNvPicPr>
          <p:nvPr>
            <p:ph sz="quarter" idx="4"/>
          </p:nvPr>
        </p:nvPicPr>
        <p:blipFill>
          <a:blip r:embed="rId2"/>
          <a:stretch>
            <a:fillRect/>
          </a:stretch>
        </p:blipFill>
        <p:spPr>
          <a:xfrm>
            <a:off x="213623" y="1636993"/>
            <a:ext cx="5290992" cy="4746905"/>
          </a:xfrm>
        </p:spPr>
      </p:pic>
      <p:sp>
        <p:nvSpPr>
          <p:cNvPr id="9" name="TextBox 8">
            <a:extLst>
              <a:ext uri="{FF2B5EF4-FFF2-40B4-BE49-F238E27FC236}">
                <a16:creationId xmlns:a16="http://schemas.microsoft.com/office/drawing/2014/main" id="{A126B547-7F00-4689-BEEC-724E24A87E6B}"/>
              </a:ext>
            </a:extLst>
          </p:cNvPr>
          <p:cNvSpPr txBox="1"/>
          <p:nvPr/>
        </p:nvSpPr>
        <p:spPr>
          <a:xfrm>
            <a:off x="5721724" y="1990165"/>
            <a:ext cx="6217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Unfreeze the last 35 layers of the Base model</a:t>
            </a:r>
          </a:p>
        </p:txBody>
      </p:sp>
      <p:pic>
        <p:nvPicPr>
          <p:cNvPr id="12" name="Picture 12">
            <a:extLst>
              <a:ext uri="{FF2B5EF4-FFF2-40B4-BE49-F238E27FC236}">
                <a16:creationId xmlns:a16="http://schemas.microsoft.com/office/drawing/2014/main" id="{B55CF666-3AA9-4F10-81A7-46AA7EBBBC06}"/>
              </a:ext>
            </a:extLst>
          </p:cNvPr>
          <p:cNvPicPr>
            <a:picLocks noChangeAspect="1"/>
          </p:cNvPicPr>
          <p:nvPr/>
        </p:nvPicPr>
        <p:blipFill>
          <a:blip r:embed="rId3"/>
          <a:stretch>
            <a:fillRect/>
          </a:stretch>
        </p:blipFill>
        <p:spPr>
          <a:xfrm>
            <a:off x="5564841" y="4975855"/>
            <a:ext cx="6485965" cy="839555"/>
          </a:xfrm>
          <a:prstGeom prst="rect">
            <a:avLst/>
          </a:prstGeom>
        </p:spPr>
      </p:pic>
      <p:sp>
        <p:nvSpPr>
          <p:cNvPr id="6" name="TextBox 5">
            <a:extLst>
              <a:ext uri="{FF2B5EF4-FFF2-40B4-BE49-F238E27FC236}">
                <a16:creationId xmlns:a16="http://schemas.microsoft.com/office/drawing/2014/main" id="{9EE2F8CC-79C1-4543-BF1D-52E97275D089}"/>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4009592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26FC-12A0-4E20-9C62-A1FEBC41A27A}"/>
              </a:ext>
            </a:extLst>
          </p:cNvPr>
          <p:cNvSpPr>
            <a:spLocks noGrp="1"/>
          </p:cNvSpPr>
          <p:nvPr>
            <p:ph type="title"/>
          </p:nvPr>
        </p:nvSpPr>
        <p:spPr>
          <a:xfrm>
            <a:off x="293594" y="159124"/>
            <a:ext cx="11684000" cy="612868"/>
          </a:xfrm>
        </p:spPr>
        <p:txBody>
          <a:bodyPr>
            <a:normAutofit fontScale="90000"/>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6D559726-B890-4B9B-9708-B80AD73236B5}"/>
              </a:ext>
            </a:extLst>
          </p:cNvPr>
          <p:cNvSpPr>
            <a:spLocks noGrp="1"/>
          </p:cNvSpPr>
          <p:nvPr>
            <p:ph type="body" idx="1"/>
          </p:nvPr>
        </p:nvSpPr>
        <p:spPr>
          <a:xfrm>
            <a:off x="508747" y="1042054"/>
            <a:ext cx="11303622" cy="662173"/>
          </a:xfrm>
        </p:spPr>
        <p:txBody>
          <a:bodyPr>
            <a:normAutofit fontScale="92500" lnSpcReduction="20000"/>
          </a:bodyPr>
          <a:lstStyle/>
          <a:p>
            <a:r>
              <a:rPr lang="en-US"/>
              <a:t>Provide explanations for Inception V2 model predictions using Anchors (if-then based counter factual expalnations)</a:t>
            </a:r>
          </a:p>
        </p:txBody>
      </p:sp>
      <p:sp>
        <p:nvSpPr>
          <p:cNvPr id="8" name="Title 1">
            <a:extLst>
              <a:ext uri="{FF2B5EF4-FFF2-40B4-BE49-F238E27FC236}">
                <a16:creationId xmlns:a16="http://schemas.microsoft.com/office/drawing/2014/main" id="{C4652070-4FD0-49A7-8338-0BC1E59EE497}"/>
              </a:ext>
            </a:extLst>
          </p:cNvPr>
          <p:cNvSpPr txBox="1">
            <a:spLocks/>
          </p:cNvSpPr>
          <p:nvPr/>
        </p:nvSpPr>
        <p:spPr>
          <a:xfrm>
            <a:off x="445994" y="950259"/>
            <a:ext cx="11314206" cy="97398"/>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Trainning  the CNN model for predicting Covid patients.</a:t>
            </a:r>
            <a:endParaRPr lang="en-US"/>
          </a:p>
          <a:p>
            <a:endParaRPr lang="en-US"/>
          </a:p>
        </p:txBody>
      </p:sp>
      <p:sp>
        <p:nvSpPr>
          <p:cNvPr id="6" name="TextBox 5">
            <a:extLst>
              <a:ext uri="{FF2B5EF4-FFF2-40B4-BE49-F238E27FC236}">
                <a16:creationId xmlns:a16="http://schemas.microsoft.com/office/drawing/2014/main" id="{0D4E290A-96F5-45E8-BAE1-F35CAED3338A}"/>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pic>
        <p:nvPicPr>
          <p:cNvPr id="18" name="Picture 18" descr="Text&#10;&#10;Description automatically generated">
            <a:extLst>
              <a:ext uri="{FF2B5EF4-FFF2-40B4-BE49-F238E27FC236}">
                <a16:creationId xmlns:a16="http://schemas.microsoft.com/office/drawing/2014/main" id="{9D4EB915-B165-4EA9-A733-062D0398C501}"/>
              </a:ext>
            </a:extLst>
          </p:cNvPr>
          <p:cNvPicPr>
            <a:picLocks noGrp="1" noChangeAspect="1"/>
          </p:cNvPicPr>
          <p:nvPr>
            <p:ph sz="half" idx="2"/>
          </p:nvPr>
        </p:nvPicPr>
        <p:blipFill>
          <a:blip r:embed="rId2"/>
          <a:stretch>
            <a:fillRect/>
          </a:stretch>
        </p:blipFill>
        <p:spPr>
          <a:xfrm>
            <a:off x="630780" y="1879208"/>
            <a:ext cx="6831834" cy="1806766"/>
          </a:xfrm>
        </p:spPr>
      </p:pic>
      <p:pic>
        <p:nvPicPr>
          <p:cNvPr id="19" name="Picture 19" descr="Graphical user interface, website&#10;&#10;Description automatically generated">
            <a:extLst>
              <a:ext uri="{FF2B5EF4-FFF2-40B4-BE49-F238E27FC236}">
                <a16:creationId xmlns:a16="http://schemas.microsoft.com/office/drawing/2014/main" id="{D14CD262-BF49-4622-826C-A12E65453BE5}"/>
              </a:ext>
            </a:extLst>
          </p:cNvPr>
          <p:cNvPicPr>
            <a:picLocks noGrp="1" noChangeAspect="1"/>
          </p:cNvPicPr>
          <p:nvPr>
            <p:ph sz="quarter" idx="4"/>
          </p:nvPr>
        </p:nvPicPr>
        <p:blipFill>
          <a:blip r:embed="rId3"/>
          <a:stretch>
            <a:fillRect/>
          </a:stretch>
        </p:blipFill>
        <p:spPr>
          <a:xfrm>
            <a:off x="7464241" y="1838354"/>
            <a:ext cx="4352925" cy="2971800"/>
          </a:xfrm>
        </p:spPr>
      </p:pic>
      <p:pic>
        <p:nvPicPr>
          <p:cNvPr id="20" name="Picture 20">
            <a:extLst>
              <a:ext uri="{FF2B5EF4-FFF2-40B4-BE49-F238E27FC236}">
                <a16:creationId xmlns:a16="http://schemas.microsoft.com/office/drawing/2014/main" id="{8D63F941-BBBD-4E90-8353-73D3CB028E5A}"/>
              </a:ext>
            </a:extLst>
          </p:cNvPr>
          <p:cNvPicPr>
            <a:picLocks noChangeAspect="1"/>
          </p:cNvPicPr>
          <p:nvPr/>
        </p:nvPicPr>
        <p:blipFill>
          <a:blip r:embed="rId4"/>
          <a:stretch>
            <a:fillRect/>
          </a:stretch>
        </p:blipFill>
        <p:spPr>
          <a:xfrm>
            <a:off x="629798" y="3776895"/>
            <a:ext cx="3496020" cy="2205318"/>
          </a:xfrm>
          <a:prstGeom prst="rect">
            <a:avLst/>
          </a:prstGeom>
        </p:spPr>
      </p:pic>
      <p:sp>
        <p:nvSpPr>
          <p:cNvPr id="22" name="Arrow: Left 21">
            <a:extLst>
              <a:ext uri="{FF2B5EF4-FFF2-40B4-BE49-F238E27FC236}">
                <a16:creationId xmlns:a16="http://schemas.microsoft.com/office/drawing/2014/main" id="{DBE0A366-ED0E-470F-8B78-0EDDC5EEDB4A}"/>
              </a:ext>
            </a:extLst>
          </p:cNvPr>
          <p:cNvSpPr/>
          <p:nvPr/>
        </p:nvSpPr>
        <p:spPr>
          <a:xfrm rot="21180000">
            <a:off x="2173903" y="4269351"/>
            <a:ext cx="3745734" cy="3213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of segments 15</a:t>
            </a:r>
          </a:p>
        </p:txBody>
      </p:sp>
      <p:sp>
        <p:nvSpPr>
          <p:cNvPr id="23" name="Arrow: Right 22">
            <a:extLst>
              <a:ext uri="{FF2B5EF4-FFF2-40B4-BE49-F238E27FC236}">
                <a16:creationId xmlns:a16="http://schemas.microsoft.com/office/drawing/2014/main" id="{0BE31D57-FAB2-41F6-A1B6-CCD7BEAC73E1}"/>
              </a:ext>
            </a:extLst>
          </p:cNvPr>
          <p:cNvSpPr/>
          <p:nvPr/>
        </p:nvSpPr>
        <p:spPr>
          <a:xfrm rot="-2100000">
            <a:off x="5066280" y="4840362"/>
            <a:ext cx="3672288" cy="2662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Segment affects for the decision</a:t>
            </a:r>
          </a:p>
        </p:txBody>
      </p:sp>
    </p:spTree>
    <p:extLst>
      <p:ext uri="{BB962C8B-B14F-4D97-AF65-F5344CB8AC3E}">
        <p14:creationId xmlns:p14="http://schemas.microsoft.com/office/powerpoint/2010/main" val="18852739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26FC-12A0-4E20-9C62-A1FEBC41A27A}"/>
              </a:ext>
            </a:extLst>
          </p:cNvPr>
          <p:cNvSpPr>
            <a:spLocks noGrp="1"/>
          </p:cNvSpPr>
          <p:nvPr>
            <p:ph type="title"/>
          </p:nvPr>
        </p:nvSpPr>
        <p:spPr>
          <a:xfrm>
            <a:off x="293594" y="159124"/>
            <a:ext cx="11684000" cy="612868"/>
          </a:xfrm>
        </p:spPr>
        <p:txBody>
          <a:bodyPr>
            <a:normAutofit fontScale="90000"/>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6D559726-B890-4B9B-9708-B80AD73236B5}"/>
              </a:ext>
            </a:extLst>
          </p:cNvPr>
          <p:cNvSpPr>
            <a:spLocks noGrp="1"/>
          </p:cNvSpPr>
          <p:nvPr>
            <p:ph type="body" idx="1"/>
          </p:nvPr>
        </p:nvSpPr>
        <p:spPr>
          <a:xfrm>
            <a:off x="508747" y="1042054"/>
            <a:ext cx="11303622" cy="662173"/>
          </a:xfrm>
        </p:spPr>
        <p:txBody>
          <a:bodyPr>
            <a:normAutofit fontScale="92500" lnSpcReduction="20000"/>
          </a:bodyPr>
          <a:lstStyle/>
          <a:p>
            <a:r>
              <a:rPr lang="en-US"/>
              <a:t>Provide explanations for Inception V2 model predictions using Anchors (if-then based counter factual expalnations)</a:t>
            </a:r>
          </a:p>
        </p:txBody>
      </p:sp>
      <p:sp>
        <p:nvSpPr>
          <p:cNvPr id="3" name="Content Placeholder 2">
            <a:extLst>
              <a:ext uri="{FF2B5EF4-FFF2-40B4-BE49-F238E27FC236}">
                <a16:creationId xmlns:a16="http://schemas.microsoft.com/office/drawing/2014/main" id="{D889BE59-E7A8-4D83-A4E2-B1EACE074B2F}"/>
              </a:ext>
            </a:extLst>
          </p:cNvPr>
          <p:cNvSpPr>
            <a:spLocks noGrp="1"/>
          </p:cNvSpPr>
          <p:nvPr>
            <p:ph sz="half" idx="2"/>
          </p:nvPr>
        </p:nvSpPr>
        <p:spPr/>
        <p:txBody>
          <a:bodyPr vert="horz" lIns="91440" tIns="45720" rIns="91440" bIns="45720" rtlCol="0" anchor="t">
            <a:normAutofit/>
          </a:bodyPr>
          <a:lstStyle/>
          <a:p>
            <a:pPr marL="0" indent="0">
              <a:buNone/>
            </a:pPr>
            <a:endParaRPr lang="en-US"/>
          </a:p>
          <a:p>
            <a:endParaRPr lang="en-US"/>
          </a:p>
        </p:txBody>
      </p:sp>
      <p:sp>
        <p:nvSpPr>
          <p:cNvPr id="8" name="Title 1">
            <a:extLst>
              <a:ext uri="{FF2B5EF4-FFF2-40B4-BE49-F238E27FC236}">
                <a16:creationId xmlns:a16="http://schemas.microsoft.com/office/drawing/2014/main" id="{C4652070-4FD0-49A7-8338-0BC1E59EE497}"/>
              </a:ext>
            </a:extLst>
          </p:cNvPr>
          <p:cNvSpPr txBox="1">
            <a:spLocks/>
          </p:cNvSpPr>
          <p:nvPr/>
        </p:nvSpPr>
        <p:spPr>
          <a:xfrm>
            <a:off x="445994" y="950259"/>
            <a:ext cx="11314206" cy="97398"/>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Trainning  the CNN model for predicting Covid patients.</a:t>
            </a:r>
            <a:endParaRPr lang="en-US"/>
          </a:p>
          <a:p>
            <a:endParaRPr lang="en-US"/>
          </a:p>
        </p:txBody>
      </p:sp>
      <p:sp>
        <p:nvSpPr>
          <p:cNvPr id="9" name="TextBox 8">
            <a:extLst>
              <a:ext uri="{FF2B5EF4-FFF2-40B4-BE49-F238E27FC236}">
                <a16:creationId xmlns:a16="http://schemas.microsoft.com/office/drawing/2014/main" id="{A126B547-7F00-4689-BEEC-724E24A87E6B}"/>
              </a:ext>
            </a:extLst>
          </p:cNvPr>
          <p:cNvSpPr txBox="1"/>
          <p:nvPr/>
        </p:nvSpPr>
        <p:spPr>
          <a:xfrm>
            <a:off x="1508312" y="5396753"/>
            <a:ext cx="2507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Input Image</a:t>
            </a:r>
          </a:p>
        </p:txBody>
      </p:sp>
      <p:pic>
        <p:nvPicPr>
          <p:cNvPr id="10" name="Picture 10" descr="A picture containing text, X-ray film, dark&#10;&#10;Description automatically generated">
            <a:extLst>
              <a:ext uri="{FF2B5EF4-FFF2-40B4-BE49-F238E27FC236}">
                <a16:creationId xmlns:a16="http://schemas.microsoft.com/office/drawing/2014/main" id="{21D16711-F75A-4316-9D2D-C050EF80B023}"/>
              </a:ext>
            </a:extLst>
          </p:cNvPr>
          <p:cNvPicPr>
            <a:picLocks noGrp="1" noChangeAspect="1"/>
          </p:cNvPicPr>
          <p:nvPr>
            <p:ph sz="quarter" idx="4"/>
          </p:nvPr>
        </p:nvPicPr>
        <p:blipFill>
          <a:blip r:embed="rId2"/>
          <a:stretch>
            <a:fillRect/>
          </a:stretch>
        </p:blipFill>
        <p:spPr>
          <a:xfrm>
            <a:off x="548747" y="1862558"/>
            <a:ext cx="3511363" cy="3522569"/>
          </a:xfrm>
        </p:spPr>
      </p:pic>
      <p:pic>
        <p:nvPicPr>
          <p:cNvPr id="11" name="Picture 12" descr="A picture containing text, mollusk&#10;&#10;Description automatically generated">
            <a:extLst>
              <a:ext uri="{FF2B5EF4-FFF2-40B4-BE49-F238E27FC236}">
                <a16:creationId xmlns:a16="http://schemas.microsoft.com/office/drawing/2014/main" id="{2B3049D3-7C24-4CB6-A162-481EFB99AD6E}"/>
              </a:ext>
            </a:extLst>
          </p:cNvPr>
          <p:cNvPicPr>
            <a:picLocks noChangeAspect="1"/>
          </p:cNvPicPr>
          <p:nvPr/>
        </p:nvPicPr>
        <p:blipFill>
          <a:blip r:embed="rId3"/>
          <a:stretch>
            <a:fillRect/>
          </a:stretch>
        </p:blipFill>
        <p:spPr>
          <a:xfrm>
            <a:off x="4133010" y="1858215"/>
            <a:ext cx="3522569" cy="3533775"/>
          </a:xfrm>
          <a:prstGeom prst="rect">
            <a:avLst/>
          </a:prstGeom>
        </p:spPr>
      </p:pic>
      <p:sp>
        <p:nvSpPr>
          <p:cNvPr id="13" name="TextBox 12">
            <a:extLst>
              <a:ext uri="{FF2B5EF4-FFF2-40B4-BE49-F238E27FC236}">
                <a16:creationId xmlns:a16="http://schemas.microsoft.com/office/drawing/2014/main" id="{3E6AE895-9312-4F22-812C-1C613ADAA6DA}"/>
              </a:ext>
            </a:extLst>
          </p:cNvPr>
          <p:cNvSpPr txBox="1"/>
          <p:nvPr/>
        </p:nvSpPr>
        <p:spPr>
          <a:xfrm>
            <a:off x="5150224" y="5396753"/>
            <a:ext cx="2507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Explanation</a:t>
            </a:r>
          </a:p>
        </p:txBody>
      </p:sp>
      <p:pic>
        <p:nvPicPr>
          <p:cNvPr id="14" name="Picture 14" descr="Map&#10;&#10;Description automatically generated">
            <a:extLst>
              <a:ext uri="{FF2B5EF4-FFF2-40B4-BE49-F238E27FC236}">
                <a16:creationId xmlns:a16="http://schemas.microsoft.com/office/drawing/2014/main" id="{8B1F9AD2-69ED-4322-94F3-BE073D89C1DD}"/>
              </a:ext>
            </a:extLst>
          </p:cNvPr>
          <p:cNvPicPr>
            <a:picLocks noChangeAspect="1"/>
          </p:cNvPicPr>
          <p:nvPr/>
        </p:nvPicPr>
        <p:blipFill>
          <a:blip r:embed="rId4"/>
          <a:stretch>
            <a:fillRect/>
          </a:stretch>
        </p:blipFill>
        <p:spPr>
          <a:xfrm>
            <a:off x="7987833" y="1869421"/>
            <a:ext cx="3522569" cy="3533775"/>
          </a:xfrm>
          <a:prstGeom prst="rect">
            <a:avLst/>
          </a:prstGeom>
        </p:spPr>
      </p:pic>
      <p:sp>
        <p:nvSpPr>
          <p:cNvPr id="15" name="TextBox 14">
            <a:extLst>
              <a:ext uri="{FF2B5EF4-FFF2-40B4-BE49-F238E27FC236}">
                <a16:creationId xmlns:a16="http://schemas.microsoft.com/office/drawing/2014/main" id="{D5A207E4-6B52-4D60-83DE-232DEBF84A38}"/>
              </a:ext>
            </a:extLst>
          </p:cNvPr>
          <p:cNvSpPr txBox="1"/>
          <p:nvPr/>
        </p:nvSpPr>
        <p:spPr>
          <a:xfrm>
            <a:off x="8500782" y="5385547"/>
            <a:ext cx="3090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Explanation segmentation</a:t>
            </a:r>
          </a:p>
        </p:txBody>
      </p:sp>
      <p:sp>
        <p:nvSpPr>
          <p:cNvPr id="6" name="TextBox 5">
            <a:extLst>
              <a:ext uri="{FF2B5EF4-FFF2-40B4-BE49-F238E27FC236}">
                <a16:creationId xmlns:a16="http://schemas.microsoft.com/office/drawing/2014/main" id="{0D4E290A-96F5-45E8-BAE1-F35CAED3338A}"/>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632336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26FC-12A0-4E20-9C62-A1FEBC41A27A}"/>
              </a:ext>
            </a:extLst>
          </p:cNvPr>
          <p:cNvSpPr>
            <a:spLocks noGrp="1"/>
          </p:cNvSpPr>
          <p:nvPr>
            <p:ph type="title"/>
          </p:nvPr>
        </p:nvSpPr>
        <p:spPr>
          <a:xfrm>
            <a:off x="293594" y="159124"/>
            <a:ext cx="11684000" cy="612868"/>
          </a:xfrm>
        </p:spPr>
        <p:txBody>
          <a:bodyPr>
            <a:normAutofit fontScale="90000"/>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6D559726-B890-4B9B-9708-B80AD73236B5}"/>
              </a:ext>
            </a:extLst>
          </p:cNvPr>
          <p:cNvSpPr>
            <a:spLocks noGrp="1"/>
          </p:cNvSpPr>
          <p:nvPr>
            <p:ph type="body" idx="1"/>
          </p:nvPr>
        </p:nvSpPr>
        <p:spPr>
          <a:xfrm>
            <a:off x="508747" y="1042054"/>
            <a:ext cx="11303622" cy="662173"/>
          </a:xfrm>
        </p:spPr>
        <p:txBody>
          <a:bodyPr>
            <a:normAutofit fontScale="92500" lnSpcReduction="20000"/>
          </a:bodyPr>
          <a:lstStyle/>
          <a:p>
            <a:r>
              <a:rPr lang="en-US"/>
              <a:t>Provide explanations for Inception V2 model predictions using SHAP gradient explainer (Extension of integrated gradient model) Need further improvements</a:t>
            </a:r>
          </a:p>
        </p:txBody>
      </p:sp>
      <p:sp>
        <p:nvSpPr>
          <p:cNvPr id="8" name="Title 1">
            <a:extLst>
              <a:ext uri="{FF2B5EF4-FFF2-40B4-BE49-F238E27FC236}">
                <a16:creationId xmlns:a16="http://schemas.microsoft.com/office/drawing/2014/main" id="{C4652070-4FD0-49A7-8338-0BC1E59EE497}"/>
              </a:ext>
            </a:extLst>
          </p:cNvPr>
          <p:cNvSpPr txBox="1">
            <a:spLocks/>
          </p:cNvSpPr>
          <p:nvPr/>
        </p:nvSpPr>
        <p:spPr>
          <a:xfrm>
            <a:off x="445994" y="950259"/>
            <a:ext cx="11314206" cy="97398"/>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Trainning  the CNN model for predicting Covid patients.</a:t>
            </a:r>
            <a:endParaRPr lang="en-US"/>
          </a:p>
          <a:p>
            <a:endParaRPr lang="en-US"/>
          </a:p>
        </p:txBody>
      </p:sp>
      <p:sp>
        <p:nvSpPr>
          <p:cNvPr id="6" name="TextBox 5">
            <a:extLst>
              <a:ext uri="{FF2B5EF4-FFF2-40B4-BE49-F238E27FC236}">
                <a16:creationId xmlns:a16="http://schemas.microsoft.com/office/drawing/2014/main" id="{CBF9F363-A0E0-4DA0-9AA3-852CC68A3F32}"/>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pic>
        <p:nvPicPr>
          <p:cNvPr id="15" name="Picture 15" descr="Text&#10;&#10;Description automatically generated">
            <a:extLst>
              <a:ext uri="{FF2B5EF4-FFF2-40B4-BE49-F238E27FC236}">
                <a16:creationId xmlns:a16="http://schemas.microsoft.com/office/drawing/2014/main" id="{3846481D-E330-437A-8D54-F9C9E3280CC4}"/>
              </a:ext>
            </a:extLst>
          </p:cNvPr>
          <p:cNvPicPr>
            <a:picLocks noGrp="1" noChangeAspect="1"/>
          </p:cNvPicPr>
          <p:nvPr>
            <p:ph sz="quarter" idx="4"/>
          </p:nvPr>
        </p:nvPicPr>
        <p:blipFill>
          <a:blip r:embed="rId2"/>
          <a:stretch>
            <a:fillRect/>
          </a:stretch>
        </p:blipFill>
        <p:spPr>
          <a:xfrm>
            <a:off x="703296" y="1833165"/>
            <a:ext cx="11246334" cy="4634708"/>
          </a:xfrm>
        </p:spPr>
      </p:pic>
    </p:spTree>
    <p:extLst>
      <p:ext uri="{BB962C8B-B14F-4D97-AF65-F5344CB8AC3E}">
        <p14:creationId xmlns:p14="http://schemas.microsoft.com/office/powerpoint/2010/main" val="80173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5F431-2405-46C4-A703-C4B75BE621C5}"/>
              </a:ext>
            </a:extLst>
          </p:cNvPr>
          <p:cNvSpPr>
            <a:spLocks noGrp="1"/>
          </p:cNvSpPr>
          <p:nvPr>
            <p:ph type="title"/>
          </p:nvPr>
        </p:nvSpPr>
        <p:spPr>
          <a:xfrm>
            <a:off x="329304" y="152400"/>
            <a:ext cx="11684000" cy="792162"/>
          </a:xfrm>
          <a:solidFill>
            <a:schemeClr val="accent2"/>
          </a:solidFill>
        </p:spPr>
        <p:txBody>
          <a:bodyPr anchor="ctr">
            <a:normAutofit/>
          </a:bodyPr>
          <a:lstStyle/>
          <a:p>
            <a:r>
              <a:rPr lang="en-US">
                <a:solidFill>
                  <a:schemeClr val="bg1"/>
                </a:solidFill>
              </a:rPr>
              <a:t>Objectives</a:t>
            </a:r>
          </a:p>
        </p:txBody>
      </p:sp>
      <p:graphicFrame>
        <p:nvGraphicFramePr>
          <p:cNvPr id="5" name="Content Placeholder 6">
            <a:extLst>
              <a:ext uri="{FF2B5EF4-FFF2-40B4-BE49-F238E27FC236}">
                <a16:creationId xmlns:a16="http://schemas.microsoft.com/office/drawing/2014/main" id="{AC61E584-E222-409C-BD99-8BAA4F5C0CAA}"/>
              </a:ext>
            </a:extLst>
          </p:cNvPr>
          <p:cNvGraphicFramePr>
            <a:graphicFrameLocks/>
          </p:cNvGraphicFramePr>
          <p:nvPr>
            <p:extLst>
              <p:ext uri="{D42A27DB-BD31-4B8C-83A1-F6EECF244321}">
                <p14:modId xmlns:p14="http://schemas.microsoft.com/office/powerpoint/2010/main" val="2372493948"/>
              </p:ext>
            </p:extLst>
          </p:nvPr>
        </p:nvGraphicFramePr>
        <p:xfrm>
          <a:off x="349624" y="1030941"/>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32257A7-49E1-4B89-B788-9AD63D30435D}"/>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extLst>
      <p:ext uri="{BB962C8B-B14F-4D97-AF65-F5344CB8AC3E}">
        <p14:creationId xmlns:p14="http://schemas.microsoft.com/office/powerpoint/2010/main" val="30952489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26FC-12A0-4E20-9C62-A1FEBC41A27A}"/>
              </a:ext>
            </a:extLst>
          </p:cNvPr>
          <p:cNvSpPr>
            <a:spLocks noGrp="1"/>
          </p:cNvSpPr>
          <p:nvPr>
            <p:ph type="title"/>
          </p:nvPr>
        </p:nvSpPr>
        <p:spPr>
          <a:xfrm>
            <a:off x="293594" y="159124"/>
            <a:ext cx="11684000" cy="612868"/>
          </a:xfrm>
        </p:spPr>
        <p:txBody>
          <a:bodyPr>
            <a:normAutofit fontScale="90000"/>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6D559726-B890-4B9B-9708-B80AD73236B5}"/>
              </a:ext>
            </a:extLst>
          </p:cNvPr>
          <p:cNvSpPr>
            <a:spLocks noGrp="1"/>
          </p:cNvSpPr>
          <p:nvPr>
            <p:ph type="body" idx="1"/>
          </p:nvPr>
        </p:nvSpPr>
        <p:spPr>
          <a:xfrm>
            <a:off x="508747" y="1042054"/>
            <a:ext cx="11303622" cy="662173"/>
          </a:xfrm>
        </p:spPr>
        <p:txBody>
          <a:bodyPr>
            <a:normAutofit fontScale="92500" lnSpcReduction="20000"/>
          </a:bodyPr>
          <a:lstStyle/>
          <a:p>
            <a:r>
              <a:rPr lang="en-US"/>
              <a:t>Provide explanations for Inception V2 model predictions using SHAP gradient explainer (Extension of integrated gradient model) Need further improvements</a:t>
            </a:r>
          </a:p>
        </p:txBody>
      </p:sp>
      <p:sp>
        <p:nvSpPr>
          <p:cNvPr id="8" name="Title 1">
            <a:extLst>
              <a:ext uri="{FF2B5EF4-FFF2-40B4-BE49-F238E27FC236}">
                <a16:creationId xmlns:a16="http://schemas.microsoft.com/office/drawing/2014/main" id="{C4652070-4FD0-49A7-8338-0BC1E59EE497}"/>
              </a:ext>
            </a:extLst>
          </p:cNvPr>
          <p:cNvSpPr txBox="1">
            <a:spLocks/>
          </p:cNvSpPr>
          <p:nvPr/>
        </p:nvSpPr>
        <p:spPr>
          <a:xfrm>
            <a:off x="445994" y="950259"/>
            <a:ext cx="11314206" cy="97398"/>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Trainning  the CNN model for predicting Covid patients.</a:t>
            </a:r>
            <a:endParaRPr lang="en-US"/>
          </a:p>
          <a:p>
            <a:endParaRPr lang="en-US"/>
          </a:p>
        </p:txBody>
      </p:sp>
      <p:sp>
        <p:nvSpPr>
          <p:cNvPr id="6" name="TextBox 5">
            <a:extLst>
              <a:ext uri="{FF2B5EF4-FFF2-40B4-BE49-F238E27FC236}">
                <a16:creationId xmlns:a16="http://schemas.microsoft.com/office/drawing/2014/main" id="{CBF9F363-A0E0-4DA0-9AA3-852CC68A3F32}"/>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pic>
        <p:nvPicPr>
          <p:cNvPr id="16" name="Picture 16" descr="A picture containing text&#10;&#10;Description automatically generated">
            <a:extLst>
              <a:ext uri="{FF2B5EF4-FFF2-40B4-BE49-F238E27FC236}">
                <a16:creationId xmlns:a16="http://schemas.microsoft.com/office/drawing/2014/main" id="{F2C25B24-6483-4782-B4C7-16FC32801C56}"/>
              </a:ext>
            </a:extLst>
          </p:cNvPr>
          <p:cNvPicPr>
            <a:picLocks noChangeAspect="1"/>
          </p:cNvPicPr>
          <p:nvPr/>
        </p:nvPicPr>
        <p:blipFill>
          <a:blip r:embed="rId2"/>
          <a:stretch>
            <a:fillRect/>
          </a:stretch>
        </p:blipFill>
        <p:spPr>
          <a:xfrm>
            <a:off x="464545" y="1963619"/>
            <a:ext cx="11363898" cy="3022568"/>
          </a:xfrm>
          <a:prstGeom prst="rect">
            <a:avLst/>
          </a:prstGeom>
        </p:spPr>
      </p:pic>
      <p:pic>
        <p:nvPicPr>
          <p:cNvPr id="19" name="Picture 19" descr="A picture containing graphical user interface&#10;&#10;Description automatically generated">
            <a:extLst>
              <a:ext uri="{FF2B5EF4-FFF2-40B4-BE49-F238E27FC236}">
                <a16:creationId xmlns:a16="http://schemas.microsoft.com/office/drawing/2014/main" id="{04DE3030-E104-4634-BB42-30CDD8D545C3}"/>
              </a:ext>
            </a:extLst>
          </p:cNvPr>
          <p:cNvPicPr>
            <a:picLocks noChangeAspect="1"/>
          </p:cNvPicPr>
          <p:nvPr/>
        </p:nvPicPr>
        <p:blipFill>
          <a:blip r:embed="rId3"/>
          <a:stretch>
            <a:fillRect/>
          </a:stretch>
        </p:blipFill>
        <p:spPr>
          <a:xfrm>
            <a:off x="510448" y="5195587"/>
            <a:ext cx="11253730" cy="1176536"/>
          </a:xfrm>
          <a:prstGeom prst="rect">
            <a:avLst/>
          </a:prstGeom>
        </p:spPr>
      </p:pic>
    </p:spTree>
    <p:extLst>
      <p:ext uri="{BB962C8B-B14F-4D97-AF65-F5344CB8AC3E}">
        <p14:creationId xmlns:p14="http://schemas.microsoft.com/office/powerpoint/2010/main" val="1390604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26FC-12A0-4E20-9C62-A1FEBC41A27A}"/>
              </a:ext>
            </a:extLst>
          </p:cNvPr>
          <p:cNvSpPr>
            <a:spLocks noGrp="1"/>
          </p:cNvSpPr>
          <p:nvPr>
            <p:ph type="title"/>
          </p:nvPr>
        </p:nvSpPr>
        <p:spPr>
          <a:xfrm>
            <a:off x="293594" y="159124"/>
            <a:ext cx="11684000" cy="612868"/>
          </a:xfrm>
        </p:spPr>
        <p:txBody>
          <a:bodyPr>
            <a:normAutofit fontScale="90000"/>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6D559726-B890-4B9B-9708-B80AD73236B5}"/>
              </a:ext>
            </a:extLst>
          </p:cNvPr>
          <p:cNvSpPr>
            <a:spLocks noGrp="1"/>
          </p:cNvSpPr>
          <p:nvPr>
            <p:ph type="body" idx="1"/>
          </p:nvPr>
        </p:nvSpPr>
        <p:spPr>
          <a:xfrm>
            <a:off x="508747" y="1042054"/>
            <a:ext cx="11303622" cy="662173"/>
          </a:xfrm>
        </p:spPr>
        <p:txBody>
          <a:bodyPr>
            <a:normAutofit fontScale="92500" lnSpcReduction="20000"/>
          </a:bodyPr>
          <a:lstStyle/>
          <a:p>
            <a:r>
              <a:rPr lang="en-US"/>
              <a:t>Provide explanations for Inception V2 model predictions using SHAP gradient explainer (Extension of integrated gradient model) Need further improvements</a:t>
            </a:r>
          </a:p>
        </p:txBody>
      </p:sp>
      <p:sp>
        <p:nvSpPr>
          <p:cNvPr id="3" name="Content Placeholder 2">
            <a:extLst>
              <a:ext uri="{FF2B5EF4-FFF2-40B4-BE49-F238E27FC236}">
                <a16:creationId xmlns:a16="http://schemas.microsoft.com/office/drawing/2014/main" id="{D889BE59-E7A8-4D83-A4E2-B1EACE074B2F}"/>
              </a:ext>
            </a:extLst>
          </p:cNvPr>
          <p:cNvSpPr>
            <a:spLocks noGrp="1"/>
          </p:cNvSpPr>
          <p:nvPr>
            <p:ph sz="half" idx="2"/>
          </p:nvPr>
        </p:nvSpPr>
        <p:spPr/>
        <p:txBody>
          <a:bodyPr vert="horz" lIns="91440" tIns="45720" rIns="91440" bIns="45720" rtlCol="0" anchor="t">
            <a:normAutofit/>
          </a:bodyPr>
          <a:lstStyle/>
          <a:p>
            <a:pPr marL="0" indent="0">
              <a:buNone/>
            </a:pPr>
            <a:endParaRPr lang="en-US"/>
          </a:p>
          <a:p>
            <a:endParaRPr lang="en-US"/>
          </a:p>
        </p:txBody>
      </p:sp>
      <p:sp>
        <p:nvSpPr>
          <p:cNvPr id="8" name="Title 1">
            <a:extLst>
              <a:ext uri="{FF2B5EF4-FFF2-40B4-BE49-F238E27FC236}">
                <a16:creationId xmlns:a16="http://schemas.microsoft.com/office/drawing/2014/main" id="{C4652070-4FD0-49A7-8338-0BC1E59EE497}"/>
              </a:ext>
            </a:extLst>
          </p:cNvPr>
          <p:cNvSpPr txBox="1">
            <a:spLocks/>
          </p:cNvSpPr>
          <p:nvPr/>
        </p:nvSpPr>
        <p:spPr>
          <a:xfrm>
            <a:off x="445994" y="950259"/>
            <a:ext cx="11314206" cy="97398"/>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Trainning  the CNN model for predicting Covid patients.</a:t>
            </a:r>
            <a:endParaRPr lang="en-US"/>
          </a:p>
          <a:p>
            <a:endParaRPr lang="en-US"/>
          </a:p>
        </p:txBody>
      </p:sp>
      <p:sp>
        <p:nvSpPr>
          <p:cNvPr id="9" name="TextBox 8">
            <a:extLst>
              <a:ext uri="{FF2B5EF4-FFF2-40B4-BE49-F238E27FC236}">
                <a16:creationId xmlns:a16="http://schemas.microsoft.com/office/drawing/2014/main" id="{A126B547-7F00-4689-BEEC-724E24A87E6B}"/>
              </a:ext>
            </a:extLst>
          </p:cNvPr>
          <p:cNvSpPr txBox="1"/>
          <p:nvPr/>
        </p:nvSpPr>
        <p:spPr>
          <a:xfrm>
            <a:off x="1508312" y="5396753"/>
            <a:ext cx="2507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Input Image</a:t>
            </a:r>
          </a:p>
        </p:txBody>
      </p:sp>
      <p:sp>
        <p:nvSpPr>
          <p:cNvPr id="13" name="TextBox 12">
            <a:extLst>
              <a:ext uri="{FF2B5EF4-FFF2-40B4-BE49-F238E27FC236}">
                <a16:creationId xmlns:a16="http://schemas.microsoft.com/office/drawing/2014/main" id="{3E6AE895-9312-4F22-812C-1C613ADAA6DA}"/>
              </a:ext>
            </a:extLst>
          </p:cNvPr>
          <p:cNvSpPr txBox="1"/>
          <p:nvPr/>
        </p:nvSpPr>
        <p:spPr>
          <a:xfrm>
            <a:off x="5150224" y="5396753"/>
            <a:ext cx="2507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Expanation</a:t>
            </a:r>
          </a:p>
        </p:txBody>
      </p:sp>
      <p:pic>
        <p:nvPicPr>
          <p:cNvPr id="5" name="Picture 5" descr="A picture containing text, blurry&#10;&#10;Description automatically generated">
            <a:extLst>
              <a:ext uri="{FF2B5EF4-FFF2-40B4-BE49-F238E27FC236}">
                <a16:creationId xmlns:a16="http://schemas.microsoft.com/office/drawing/2014/main" id="{A4034B34-741B-4509-88C0-A470F66534A5}"/>
              </a:ext>
            </a:extLst>
          </p:cNvPr>
          <p:cNvPicPr>
            <a:picLocks noChangeAspect="1"/>
          </p:cNvPicPr>
          <p:nvPr/>
        </p:nvPicPr>
        <p:blipFill>
          <a:blip r:embed="rId2"/>
          <a:stretch>
            <a:fillRect/>
          </a:stretch>
        </p:blipFill>
        <p:spPr>
          <a:xfrm>
            <a:off x="435068" y="1959069"/>
            <a:ext cx="3522569" cy="3533775"/>
          </a:xfrm>
          <a:prstGeom prst="rect">
            <a:avLst/>
          </a:prstGeom>
        </p:spPr>
      </p:pic>
      <p:pic>
        <p:nvPicPr>
          <p:cNvPr id="12" name="Picture 15" descr="A picture containing calendar&#10;&#10;Description automatically generated">
            <a:extLst>
              <a:ext uri="{FF2B5EF4-FFF2-40B4-BE49-F238E27FC236}">
                <a16:creationId xmlns:a16="http://schemas.microsoft.com/office/drawing/2014/main" id="{923D0A93-A352-41E7-BFA5-C18D66CE405B}"/>
              </a:ext>
            </a:extLst>
          </p:cNvPr>
          <p:cNvPicPr>
            <a:picLocks noGrp="1" noChangeAspect="1"/>
          </p:cNvPicPr>
          <p:nvPr>
            <p:ph sz="quarter" idx="4"/>
          </p:nvPr>
        </p:nvPicPr>
        <p:blipFill>
          <a:blip r:embed="rId3"/>
          <a:stretch>
            <a:fillRect/>
          </a:stretch>
        </p:blipFill>
        <p:spPr>
          <a:xfrm>
            <a:off x="4144040" y="1841938"/>
            <a:ext cx="7870125" cy="4516576"/>
          </a:xfrm>
        </p:spPr>
      </p:pic>
      <p:sp>
        <p:nvSpPr>
          <p:cNvPr id="6" name="TextBox 5">
            <a:extLst>
              <a:ext uri="{FF2B5EF4-FFF2-40B4-BE49-F238E27FC236}">
                <a16:creationId xmlns:a16="http://schemas.microsoft.com/office/drawing/2014/main" id="{CBF9F363-A0E0-4DA0-9AA3-852CC68A3F32}"/>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27421146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26FC-12A0-4E20-9C62-A1FEBC41A27A}"/>
              </a:ext>
            </a:extLst>
          </p:cNvPr>
          <p:cNvSpPr>
            <a:spLocks noGrp="1"/>
          </p:cNvSpPr>
          <p:nvPr>
            <p:ph type="title"/>
          </p:nvPr>
        </p:nvSpPr>
        <p:spPr>
          <a:xfrm>
            <a:off x="293594" y="159124"/>
            <a:ext cx="11684000" cy="612868"/>
          </a:xfrm>
        </p:spPr>
        <p:txBody>
          <a:bodyPr>
            <a:normAutofit fontScale="90000"/>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6D559726-B890-4B9B-9708-B80AD73236B5}"/>
              </a:ext>
            </a:extLst>
          </p:cNvPr>
          <p:cNvSpPr>
            <a:spLocks noGrp="1"/>
          </p:cNvSpPr>
          <p:nvPr>
            <p:ph type="body" idx="1"/>
          </p:nvPr>
        </p:nvSpPr>
        <p:spPr>
          <a:xfrm>
            <a:off x="508747" y="1042054"/>
            <a:ext cx="11303622" cy="662173"/>
          </a:xfrm>
        </p:spPr>
        <p:txBody>
          <a:bodyPr>
            <a:normAutofit/>
          </a:bodyPr>
          <a:lstStyle/>
          <a:p>
            <a:r>
              <a:rPr lang="en-US"/>
              <a:t>Provide explanations for Inception V2 model predictions using LIME</a:t>
            </a:r>
          </a:p>
        </p:txBody>
      </p:sp>
      <p:sp>
        <p:nvSpPr>
          <p:cNvPr id="3" name="Content Placeholder 2">
            <a:extLst>
              <a:ext uri="{FF2B5EF4-FFF2-40B4-BE49-F238E27FC236}">
                <a16:creationId xmlns:a16="http://schemas.microsoft.com/office/drawing/2014/main" id="{D889BE59-E7A8-4D83-A4E2-B1EACE074B2F}"/>
              </a:ext>
            </a:extLst>
          </p:cNvPr>
          <p:cNvSpPr>
            <a:spLocks noGrp="1"/>
          </p:cNvSpPr>
          <p:nvPr>
            <p:ph sz="half" idx="2"/>
          </p:nvPr>
        </p:nvSpPr>
        <p:spPr/>
        <p:txBody>
          <a:bodyPr vert="horz" lIns="91440" tIns="45720" rIns="91440" bIns="45720" rtlCol="0" anchor="t">
            <a:normAutofit/>
          </a:bodyPr>
          <a:lstStyle/>
          <a:p>
            <a:pPr marL="0" indent="0">
              <a:buNone/>
            </a:pPr>
            <a:endParaRPr lang="en-US"/>
          </a:p>
          <a:p>
            <a:endParaRPr lang="en-US"/>
          </a:p>
        </p:txBody>
      </p:sp>
      <p:sp>
        <p:nvSpPr>
          <p:cNvPr id="8" name="Title 1">
            <a:extLst>
              <a:ext uri="{FF2B5EF4-FFF2-40B4-BE49-F238E27FC236}">
                <a16:creationId xmlns:a16="http://schemas.microsoft.com/office/drawing/2014/main" id="{C4652070-4FD0-49A7-8338-0BC1E59EE497}"/>
              </a:ext>
            </a:extLst>
          </p:cNvPr>
          <p:cNvSpPr txBox="1">
            <a:spLocks/>
          </p:cNvSpPr>
          <p:nvPr/>
        </p:nvSpPr>
        <p:spPr>
          <a:xfrm>
            <a:off x="445994" y="950259"/>
            <a:ext cx="11314206" cy="97398"/>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Trainning  the CNN model for predicting Covid patients.</a:t>
            </a:r>
            <a:endParaRPr lang="en-US"/>
          </a:p>
          <a:p>
            <a:endParaRPr lang="en-US"/>
          </a:p>
        </p:txBody>
      </p:sp>
      <p:sp>
        <p:nvSpPr>
          <p:cNvPr id="6" name="TextBox 5">
            <a:extLst>
              <a:ext uri="{FF2B5EF4-FFF2-40B4-BE49-F238E27FC236}">
                <a16:creationId xmlns:a16="http://schemas.microsoft.com/office/drawing/2014/main" id="{542F47D4-D167-4F0F-828E-3FD241B7947F}"/>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pic>
        <p:nvPicPr>
          <p:cNvPr id="15" name="Picture 15">
            <a:extLst>
              <a:ext uri="{FF2B5EF4-FFF2-40B4-BE49-F238E27FC236}">
                <a16:creationId xmlns:a16="http://schemas.microsoft.com/office/drawing/2014/main" id="{9CB5C175-7BBB-4031-89CD-CAA288B13926}"/>
              </a:ext>
            </a:extLst>
          </p:cNvPr>
          <p:cNvPicPr>
            <a:picLocks noChangeAspect="1"/>
          </p:cNvPicPr>
          <p:nvPr/>
        </p:nvPicPr>
        <p:blipFill>
          <a:blip r:embed="rId2"/>
          <a:stretch>
            <a:fillRect/>
          </a:stretch>
        </p:blipFill>
        <p:spPr>
          <a:xfrm>
            <a:off x="1768207" y="1851175"/>
            <a:ext cx="8471971" cy="4349143"/>
          </a:xfrm>
          <a:prstGeom prst="rect">
            <a:avLst/>
          </a:prstGeom>
        </p:spPr>
      </p:pic>
    </p:spTree>
    <p:extLst>
      <p:ext uri="{BB962C8B-B14F-4D97-AF65-F5344CB8AC3E}">
        <p14:creationId xmlns:p14="http://schemas.microsoft.com/office/powerpoint/2010/main" val="487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26FC-12A0-4E20-9C62-A1FEBC41A27A}"/>
              </a:ext>
            </a:extLst>
          </p:cNvPr>
          <p:cNvSpPr>
            <a:spLocks noGrp="1"/>
          </p:cNvSpPr>
          <p:nvPr>
            <p:ph type="title"/>
          </p:nvPr>
        </p:nvSpPr>
        <p:spPr>
          <a:xfrm>
            <a:off x="293594" y="159124"/>
            <a:ext cx="11684000" cy="612868"/>
          </a:xfrm>
        </p:spPr>
        <p:txBody>
          <a:bodyPr>
            <a:normAutofit fontScale="90000"/>
          </a:bodyPr>
          <a:lstStyle/>
          <a:p>
            <a:r>
              <a:rPr lang="en-US">
                <a:latin typeface="Adobe Devanagari"/>
              </a:rPr>
              <a:t>Implementation Status</a:t>
            </a:r>
            <a:endParaRPr lang="en-US"/>
          </a:p>
        </p:txBody>
      </p:sp>
      <p:sp>
        <p:nvSpPr>
          <p:cNvPr id="4" name="Text Placeholder 3">
            <a:extLst>
              <a:ext uri="{FF2B5EF4-FFF2-40B4-BE49-F238E27FC236}">
                <a16:creationId xmlns:a16="http://schemas.microsoft.com/office/drawing/2014/main" id="{6D559726-B890-4B9B-9708-B80AD73236B5}"/>
              </a:ext>
            </a:extLst>
          </p:cNvPr>
          <p:cNvSpPr>
            <a:spLocks noGrp="1"/>
          </p:cNvSpPr>
          <p:nvPr>
            <p:ph type="body" idx="1"/>
          </p:nvPr>
        </p:nvSpPr>
        <p:spPr>
          <a:xfrm>
            <a:off x="508747" y="1042054"/>
            <a:ext cx="11303622" cy="662173"/>
          </a:xfrm>
        </p:spPr>
        <p:txBody>
          <a:bodyPr>
            <a:normAutofit/>
          </a:bodyPr>
          <a:lstStyle/>
          <a:p>
            <a:r>
              <a:rPr lang="en-US"/>
              <a:t>Provide explanations for Inception V2 model predictions using LIME</a:t>
            </a:r>
          </a:p>
        </p:txBody>
      </p:sp>
      <p:sp>
        <p:nvSpPr>
          <p:cNvPr id="3" name="Content Placeholder 2">
            <a:extLst>
              <a:ext uri="{FF2B5EF4-FFF2-40B4-BE49-F238E27FC236}">
                <a16:creationId xmlns:a16="http://schemas.microsoft.com/office/drawing/2014/main" id="{D889BE59-E7A8-4D83-A4E2-B1EACE074B2F}"/>
              </a:ext>
            </a:extLst>
          </p:cNvPr>
          <p:cNvSpPr>
            <a:spLocks noGrp="1"/>
          </p:cNvSpPr>
          <p:nvPr>
            <p:ph sz="half" idx="2"/>
          </p:nvPr>
        </p:nvSpPr>
        <p:spPr/>
        <p:txBody>
          <a:bodyPr vert="horz" lIns="91440" tIns="45720" rIns="91440" bIns="45720" rtlCol="0" anchor="t">
            <a:normAutofit/>
          </a:bodyPr>
          <a:lstStyle/>
          <a:p>
            <a:pPr marL="0" indent="0">
              <a:buNone/>
            </a:pPr>
            <a:endParaRPr lang="en-US"/>
          </a:p>
          <a:p>
            <a:endParaRPr lang="en-US"/>
          </a:p>
        </p:txBody>
      </p:sp>
      <p:sp>
        <p:nvSpPr>
          <p:cNvPr id="8" name="Title 1">
            <a:extLst>
              <a:ext uri="{FF2B5EF4-FFF2-40B4-BE49-F238E27FC236}">
                <a16:creationId xmlns:a16="http://schemas.microsoft.com/office/drawing/2014/main" id="{C4652070-4FD0-49A7-8338-0BC1E59EE497}"/>
              </a:ext>
            </a:extLst>
          </p:cNvPr>
          <p:cNvSpPr txBox="1">
            <a:spLocks/>
          </p:cNvSpPr>
          <p:nvPr/>
        </p:nvSpPr>
        <p:spPr>
          <a:xfrm>
            <a:off x="445994" y="950259"/>
            <a:ext cx="11314206" cy="97398"/>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Trainning  the CNN model for predicting Covid patients.</a:t>
            </a:r>
            <a:endParaRPr lang="en-US"/>
          </a:p>
          <a:p>
            <a:endParaRPr lang="en-US"/>
          </a:p>
        </p:txBody>
      </p:sp>
      <p:sp>
        <p:nvSpPr>
          <p:cNvPr id="9" name="TextBox 8">
            <a:extLst>
              <a:ext uri="{FF2B5EF4-FFF2-40B4-BE49-F238E27FC236}">
                <a16:creationId xmlns:a16="http://schemas.microsoft.com/office/drawing/2014/main" id="{A126B547-7F00-4689-BEEC-724E24A87E6B}"/>
              </a:ext>
            </a:extLst>
          </p:cNvPr>
          <p:cNvSpPr txBox="1"/>
          <p:nvPr/>
        </p:nvSpPr>
        <p:spPr>
          <a:xfrm>
            <a:off x="1508312" y="5396753"/>
            <a:ext cx="2507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Input Image</a:t>
            </a:r>
          </a:p>
        </p:txBody>
      </p:sp>
      <p:sp>
        <p:nvSpPr>
          <p:cNvPr id="13" name="TextBox 12">
            <a:extLst>
              <a:ext uri="{FF2B5EF4-FFF2-40B4-BE49-F238E27FC236}">
                <a16:creationId xmlns:a16="http://schemas.microsoft.com/office/drawing/2014/main" id="{3E6AE895-9312-4F22-812C-1C613ADAA6DA}"/>
              </a:ext>
            </a:extLst>
          </p:cNvPr>
          <p:cNvSpPr txBox="1"/>
          <p:nvPr/>
        </p:nvSpPr>
        <p:spPr>
          <a:xfrm>
            <a:off x="5150224" y="5451837"/>
            <a:ext cx="2507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Expanation</a:t>
            </a:r>
          </a:p>
        </p:txBody>
      </p:sp>
      <p:pic>
        <p:nvPicPr>
          <p:cNvPr id="5" name="Picture 5" descr="A picture containing text, blurry&#10;&#10;Description automatically generated">
            <a:extLst>
              <a:ext uri="{FF2B5EF4-FFF2-40B4-BE49-F238E27FC236}">
                <a16:creationId xmlns:a16="http://schemas.microsoft.com/office/drawing/2014/main" id="{A4034B34-741B-4509-88C0-A470F66534A5}"/>
              </a:ext>
            </a:extLst>
          </p:cNvPr>
          <p:cNvPicPr>
            <a:picLocks noChangeAspect="1"/>
          </p:cNvPicPr>
          <p:nvPr/>
        </p:nvPicPr>
        <p:blipFill>
          <a:blip r:embed="rId2"/>
          <a:stretch>
            <a:fillRect/>
          </a:stretch>
        </p:blipFill>
        <p:spPr>
          <a:xfrm>
            <a:off x="435068" y="1959069"/>
            <a:ext cx="3522569" cy="3533775"/>
          </a:xfrm>
          <a:prstGeom prst="rect">
            <a:avLst/>
          </a:prstGeom>
        </p:spPr>
      </p:pic>
      <p:pic>
        <p:nvPicPr>
          <p:cNvPr id="10" name="Picture 10">
            <a:extLst>
              <a:ext uri="{FF2B5EF4-FFF2-40B4-BE49-F238E27FC236}">
                <a16:creationId xmlns:a16="http://schemas.microsoft.com/office/drawing/2014/main" id="{637C5ED9-F00A-434C-B0EF-6D3D337A34FF}"/>
              </a:ext>
            </a:extLst>
          </p:cNvPr>
          <p:cNvPicPr>
            <a:picLocks noGrp="1" noChangeAspect="1"/>
          </p:cNvPicPr>
          <p:nvPr>
            <p:ph sz="quarter" idx="4"/>
          </p:nvPr>
        </p:nvPicPr>
        <p:blipFill>
          <a:blip r:embed="rId3"/>
          <a:stretch>
            <a:fillRect/>
          </a:stretch>
        </p:blipFill>
        <p:spPr>
          <a:xfrm>
            <a:off x="3964091" y="1958851"/>
            <a:ext cx="3531250" cy="3529528"/>
          </a:xfrm>
        </p:spPr>
      </p:pic>
      <p:pic>
        <p:nvPicPr>
          <p:cNvPr id="11" name="Picture 13" descr="A picture containing text, nature&#10;&#10;Description automatically generated">
            <a:extLst>
              <a:ext uri="{FF2B5EF4-FFF2-40B4-BE49-F238E27FC236}">
                <a16:creationId xmlns:a16="http://schemas.microsoft.com/office/drawing/2014/main" id="{F3DAE951-D9E0-4612-BA90-360D608519F2}"/>
              </a:ext>
            </a:extLst>
          </p:cNvPr>
          <p:cNvPicPr>
            <a:picLocks noChangeAspect="1"/>
          </p:cNvPicPr>
          <p:nvPr/>
        </p:nvPicPr>
        <p:blipFill>
          <a:blip r:embed="rId4"/>
          <a:stretch>
            <a:fillRect/>
          </a:stretch>
        </p:blipFill>
        <p:spPr>
          <a:xfrm>
            <a:off x="7658273" y="1961633"/>
            <a:ext cx="3375407" cy="3366226"/>
          </a:xfrm>
          <a:prstGeom prst="rect">
            <a:avLst/>
          </a:prstGeom>
        </p:spPr>
      </p:pic>
      <p:sp>
        <p:nvSpPr>
          <p:cNvPr id="14" name="TextBox 13">
            <a:extLst>
              <a:ext uri="{FF2B5EF4-FFF2-40B4-BE49-F238E27FC236}">
                <a16:creationId xmlns:a16="http://schemas.microsoft.com/office/drawing/2014/main" id="{7991433E-A4DC-4D2E-971D-C9034CC2CC7B}"/>
              </a:ext>
            </a:extLst>
          </p:cNvPr>
          <p:cNvSpPr txBox="1"/>
          <p:nvPr/>
        </p:nvSpPr>
        <p:spPr>
          <a:xfrm>
            <a:off x="8923501" y="5396753"/>
            <a:ext cx="2507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Mask</a:t>
            </a:r>
          </a:p>
        </p:txBody>
      </p:sp>
      <p:sp>
        <p:nvSpPr>
          <p:cNvPr id="6" name="TextBox 5">
            <a:extLst>
              <a:ext uri="{FF2B5EF4-FFF2-40B4-BE49-F238E27FC236}">
                <a16:creationId xmlns:a16="http://schemas.microsoft.com/office/drawing/2014/main" id="{542F47D4-D167-4F0F-828E-3FD241B7947F}"/>
              </a:ext>
            </a:extLst>
          </p:cNvPr>
          <p:cNvSpPr txBox="1"/>
          <p:nvPr/>
        </p:nvSpPr>
        <p:spPr>
          <a:xfrm>
            <a:off x="2621902" y="6488668"/>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26983029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9BEF-9353-47A7-92F6-DEC6A959247C}"/>
              </a:ext>
            </a:extLst>
          </p:cNvPr>
          <p:cNvSpPr>
            <a:spLocks noGrp="1"/>
          </p:cNvSpPr>
          <p:nvPr>
            <p:ph type="title"/>
          </p:nvPr>
        </p:nvSpPr>
        <p:spPr>
          <a:xfrm>
            <a:off x="24652" y="327212"/>
            <a:ext cx="7100795" cy="792162"/>
          </a:xfrm>
        </p:spPr>
        <p:txBody>
          <a:bodyPr/>
          <a:lstStyle/>
          <a:p>
            <a:r>
              <a:rPr lang="en-US">
                <a:latin typeface="Adobe Devanagari"/>
              </a:rPr>
              <a:t>Unified Output</a:t>
            </a:r>
            <a:endParaRPr lang="en-US"/>
          </a:p>
        </p:txBody>
      </p:sp>
      <p:pic>
        <p:nvPicPr>
          <p:cNvPr id="11" name="Picture 11" descr="A picture containing text, whiteboard&#10;&#10;Description automatically generated">
            <a:extLst>
              <a:ext uri="{FF2B5EF4-FFF2-40B4-BE49-F238E27FC236}">
                <a16:creationId xmlns:a16="http://schemas.microsoft.com/office/drawing/2014/main" id="{7E5E0E18-A9B2-44D3-A9A5-512C175BEB7E}"/>
              </a:ext>
            </a:extLst>
          </p:cNvPr>
          <p:cNvPicPr>
            <a:picLocks noGrp="1" noChangeAspect="1"/>
          </p:cNvPicPr>
          <p:nvPr>
            <p:ph idx="1"/>
          </p:nvPr>
        </p:nvPicPr>
        <p:blipFill>
          <a:blip r:embed="rId2"/>
          <a:stretch>
            <a:fillRect/>
          </a:stretch>
        </p:blipFill>
        <p:spPr>
          <a:xfrm>
            <a:off x="7453685" y="2514598"/>
            <a:ext cx="1902199" cy="1833284"/>
          </a:xfrm>
        </p:spPr>
      </p:pic>
      <p:pic>
        <p:nvPicPr>
          <p:cNvPr id="5" name="Picture 5" descr="A picture containing text, blurry&#10;&#10;Description automatically generated">
            <a:extLst>
              <a:ext uri="{FF2B5EF4-FFF2-40B4-BE49-F238E27FC236}">
                <a16:creationId xmlns:a16="http://schemas.microsoft.com/office/drawing/2014/main" id="{ABEFFD1D-1C45-41FD-8A7D-F1484470C09E}"/>
              </a:ext>
            </a:extLst>
          </p:cNvPr>
          <p:cNvPicPr>
            <a:picLocks noChangeAspect="1"/>
          </p:cNvPicPr>
          <p:nvPr/>
        </p:nvPicPr>
        <p:blipFill>
          <a:blip r:embed="rId3"/>
          <a:stretch>
            <a:fillRect/>
          </a:stretch>
        </p:blipFill>
        <p:spPr>
          <a:xfrm>
            <a:off x="699419" y="2341824"/>
            <a:ext cx="2211481" cy="2211481"/>
          </a:xfrm>
          <a:prstGeom prst="rect">
            <a:avLst/>
          </a:prstGeom>
        </p:spPr>
      </p:pic>
      <p:sp>
        <p:nvSpPr>
          <p:cNvPr id="6" name="Arrow: Left 5">
            <a:extLst>
              <a:ext uri="{FF2B5EF4-FFF2-40B4-BE49-F238E27FC236}">
                <a16:creationId xmlns:a16="http://schemas.microsoft.com/office/drawing/2014/main" id="{D333ED38-FEFB-4379-99CE-79B0192B6544}"/>
              </a:ext>
            </a:extLst>
          </p:cNvPr>
          <p:cNvSpPr/>
          <p:nvPr/>
        </p:nvSpPr>
        <p:spPr>
          <a:xfrm rot="10800000" flipV="1">
            <a:off x="3399237" y="3489243"/>
            <a:ext cx="1019734" cy="4818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7" name="Arrow: Right 6">
            <a:extLst>
              <a:ext uri="{FF2B5EF4-FFF2-40B4-BE49-F238E27FC236}">
                <a16:creationId xmlns:a16="http://schemas.microsoft.com/office/drawing/2014/main" id="{1139C620-9339-4147-8072-3CBDCE02347B}"/>
              </a:ext>
            </a:extLst>
          </p:cNvPr>
          <p:cNvSpPr/>
          <p:nvPr/>
        </p:nvSpPr>
        <p:spPr>
          <a:xfrm rot="-2400000">
            <a:off x="5014084" y="2613064"/>
            <a:ext cx="1837764" cy="5154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LIME</a:t>
            </a:r>
          </a:p>
        </p:txBody>
      </p:sp>
      <p:pic>
        <p:nvPicPr>
          <p:cNvPr id="9" name="Picture 10">
            <a:extLst>
              <a:ext uri="{FF2B5EF4-FFF2-40B4-BE49-F238E27FC236}">
                <a16:creationId xmlns:a16="http://schemas.microsoft.com/office/drawing/2014/main" id="{17821082-8214-4E7D-A45E-E98216E29586}"/>
              </a:ext>
            </a:extLst>
          </p:cNvPr>
          <p:cNvPicPr>
            <a:picLocks noChangeAspect="1"/>
          </p:cNvPicPr>
          <p:nvPr/>
        </p:nvPicPr>
        <p:blipFill>
          <a:blip r:embed="rId4"/>
          <a:stretch>
            <a:fillRect/>
          </a:stretch>
        </p:blipFill>
        <p:spPr>
          <a:xfrm>
            <a:off x="7225002" y="277969"/>
            <a:ext cx="2253780" cy="2117588"/>
          </a:xfrm>
          <a:prstGeom prst="rect">
            <a:avLst/>
          </a:prstGeom>
        </p:spPr>
      </p:pic>
      <p:sp>
        <p:nvSpPr>
          <p:cNvPr id="10" name="Arrow: Right 9">
            <a:extLst>
              <a:ext uri="{FF2B5EF4-FFF2-40B4-BE49-F238E27FC236}">
                <a16:creationId xmlns:a16="http://schemas.microsoft.com/office/drawing/2014/main" id="{9379122A-EE84-4B2B-AB23-4FB460157449}"/>
              </a:ext>
            </a:extLst>
          </p:cNvPr>
          <p:cNvSpPr/>
          <p:nvPr/>
        </p:nvSpPr>
        <p:spPr>
          <a:xfrm>
            <a:off x="5127758" y="3424327"/>
            <a:ext cx="2039469" cy="616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SHAP</a:t>
            </a:r>
          </a:p>
        </p:txBody>
      </p:sp>
      <p:sp>
        <p:nvSpPr>
          <p:cNvPr id="12" name="Arrow: Right 11">
            <a:extLst>
              <a:ext uri="{FF2B5EF4-FFF2-40B4-BE49-F238E27FC236}">
                <a16:creationId xmlns:a16="http://schemas.microsoft.com/office/drawing/2014/main" id="{A27D5C2D-3E88-4721-A111-2D7DD1088619}"/>
              </a:ext>
            </a:extLst>
          </p:cNvPr>
          <p:cNvSpPr/>
          <p:nvPr/>
        </p:nvSpPr>
        <p:spPr>
          <a:xfrm rot="2040000">
            <a:off x="5114936" y="4262218"/>
            <a:ext cx="1837764" cy="5154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Anchor</a:t>
            </a:r>
          </a:p>
        </p:txBody>
      </p:sp>
      <p:pic>
        <p:nvPicPr>
          <p:cNvPr id="14" name="Picture 12" descr="A picture containing text, mollusk&#10;&#10;Description automatically generated">
            <a:extLst>
              <a:ext uri="{FF2B5EF4-FFF2-40B4-BE49-F238E27FC236}">
                <a16:creationId xmlns:a16="http://schemas.microsoft.com/office/drawing/2014/main" id="{5C7124E6-2A33-4C76-92AA-56FA2DE32C56}"/>
              </a:ext>
            </a:extLst>
          </p:cNvPr>
          <p:cNvPicPr>
            <a:picLocks noChangeAspect="1"/>
          </p:cNvPicPr>
          <p:nvPr/>
        </p:nvPicPr>
        <p:blipFill>
          <a:blip r:embed="rId5"/>
          <a:stretch>
            <a:fillRect/>
          </a:stretch>
        </p:blipFill>
        <p:spPr>
          <a:xfrm>
            <a:off x="7393921" y="4469186"/>
            <a:ext cx="2032188" cy="1976158"/>
          </a:xfrm>
          <a:prstGeom prst="rect">
            <a:avLst/>
          </a:prstGeom>
        </p:spPr>
      </p:pic>
      <p:sp>
        <p:nvSpPr>
          <p:cNvPr id="15" name="Arrow: Left 14">
            <a:extLst>
              <a:ext uri="{FF2B5EF4-FFF2-40B4-BE49-F238E27FC236}">
                <a16:creationId xmlns:a16="http://schemas.microsoft.com/office/drawing/2014/main" id="{4FA48531-360B-428A-A1E0-3494311EDCD0}"/>
              </a:ext>
            </a:extLst>
          </p:cNvPr>
          <p:cNvSpPr/>
          <p:nvPr/>
        </p:nvSpPr>
        <p:spPr>
          <a:xfrm rot="-1980000">
            <a:off x="2585659" y="2661133"/>
            <a:ext cx="1624852" cy="2465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C2FAE83-2995-4C00-A5AA-1D135CFFE66C}"/>
              </a:ext>
            </a:extLst>
          </p:cNvPr>
          <p:cNvSpPr/>
          <p:nvPr/>
        </p:nvSpPr>
        <p:spPr>
          <a:xfrm>
            <a:off x="2027704" y="3047440"/>
            <a:ext cx="762000" cy="7956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TextBox 17">
            <a:extLst>
              <a:ext uri="{FF2B5EF4-FFF2-40B4-BE49-F238E27FC236}">
                <a16:creationId xmlns:a16="http://schemas.microsoft.com/office/drawing/2014/main" id="{9CA07406-5033-4A0E-B4D3-50D6B02FFEB4}"/>
              </a:ext>
            </a:extLst>
          </p:cNvPr>
          <p:cNvSpPr txBox="1"/>
          <p:nvPr/>
        </p:nvSpPr>
        <p:spPr>
          <a:xfrm>
            <a:off x="3046319" y="1118908"/>
            <a:ext cx="296731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According to the explanations provided this may be the most critical part for the decision</a:t>
            </a:r>
          </a:p>
        </p:txBody>
      </p:sp>
      <p:sp>
        <p:nvSpPr>
          <p:cNvPr id="3" name="TextBox 2">
            <a:extLst>
              <a:ext uri="{FF2B5EF4-FFF2-40B4-BE49-F238E27FC236}">
                <a16:creationId xmlns:a16="http://schemas.microsoft.com/office/drawing/2014/main" id="{1270758A-1233-46B9-9B56-2A67585FBA13}"/>
              </a:ext>
            </a:extLst>
          </p:cNvPr>
          <p:cNvSpPr txBox="1"/>
          <p:nvPr/>
        </p:nvSpPr>
        <p:spPr>
          <a:xfrm>
            <a:off x="2621902" y="6497999"/>
            <a:ext cx="5943600" cy="369332"/>
          </a:xfrm>
          <a:prstGeom prst="rect">
            <a:avLst/>
          </a:prstGeom>
          <a:solidFill>
            <a:schemeClr val="bg1"/>
          </a:solidFill>
          <a:ln>
            <a:noFill/>
          </a:ln>
        </p:spPr>
        <p:txBody>
          <a:bodyPr wrap="square" rtlCol="0">
            <a:spAutoFit/>
          </a:bodyPr>
          <a:lstStyle/>
          <a:p>
            <a:r>
              <a:rPr lang="en-US"/>
              <a:t>IT 18059564 | </a:t>
            </a:r>
            <a:r>
              <a:rPr lang="en-US" err="1"/>
              <a:t>Abeyagunasekara</a:t>
            </a:r>
            <a:r>
              <a:rPr lang="en-US"/>
              <a:t> S.H.P | 2021-117</a:t>
            </a:r>
          </a:p>
        </p:txBody>
      </p:sp>
    </p:spTree>
    <p:extLst>
      <p:ext uri="{BB962C8B-B14F-4D97-AF65-F5344CB8AC3E}">
        <p14:creationId xmlns:p14="http://schemas.microsoft.com/office/powerpoint/2010/main" val="17382349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t>IT 18056976 | G.L. Udari Kaushalya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3708919"/>
            <a:ext cx="10363200" cy="410939"/>
          </a:xfrm>
        </p:spPr>
        <p:txBody>
          <a:bodyPr/>
          <a:lstStyle/>
          <a:p>
            <a:r>
              <a:rPr lang="en-US"/>
              <a:t>Data Science</a:t>
            </a:r>
          </a:p>
        </p:txBody>
      </p:sp>
      <p:sp>
        <p:nvSpPr>
          <p:cNvPr id="7" name="TextBox 6">
            <a:extLst>
              <a:ext uri="{FF2B5EF4-FFF2-40B4-BE49-F238E27FC236}">
                <a16:creationId xmlns:a16="http://schemas.microsoft.com/office/drawing/2014/main" id="{33DD88CE-AE17-4E66-8C83-93A3EE8AF6BC}"/>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pic>
        <p:nvPicPr>
          <p:cNvPr id="4" name="Picture 3" descr="A person smiling for the camera&#10;&#10;Description automatically generated with medium confidence">
            <a:extLst>
              <a:ext uri="{FF2B5EF4-FFF2-40B4-BE49-F238E27FC236}">
                <a16:creationId xmlns:a16="http://schemas.microsoft.com/office/drawing/2014/main" id="{0EFA3CB6-49A9-441B-B93B-5B770CCC88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998" t="5634" r="11376" b="8521"/>
          <a:stretch/>
        </p:blipFill>
        <p:spPr>
          <a:xfrm>
            <a:off x="9907571" y="15840"/>
            <a:ext cx="2265575" cy="2762447"/>
          </a:xfrm>
          <a:prstGeom prst="rect">
            <a:avLst/>
          </a:prstGeom>
        </p:spPr>
      </p:pic>
    </p:spTree>
    <p:extLst>
      <p:ext uri="{BB962C8B-B14F-4D97-AF65-F5344CB8AC3E}">
        <p14:creationId xmlns:p14="http://schemas.microsoft.com/office/powerpoint/2010/main" val="1549259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p:txBody>
          <a:bodyPr/>
          <a:lstStyle/>
          <a:p>
            <a:r>
              <a:rPr lang="en-US"/>
              <a:t>Introduction</a:t>
            </a:r>
          </a:p>
        </p:txBody>
      </p:sp>
      <p:sp>
        <p:nvSpPr>
          <p:cNvPr id="4" name="TextBox 3">
            <a:extLst>
              <a:ext uri="{FF2B5EF4-FFF2-40B4-BE49-F238E27FC236}">
                <a16:creationId xmlns:a16="http://schemas.microsoft.com/office/drawing/2014/main" id="{268D1717-ACA5-40B7-9BA5-4AE21DA85D2F}"/>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Tree>
    <p:extLst>
      <p:ext uri="{BB962C8B-B14F-4D97-AF65-F5344CB8AC3E}">
        <p14:creationId xmlns:p14="http://schemas.microsoft.com/office/powerpoint/2010/main" val="566523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A0FBC-A35E-468C-A405-97ADD66C8D86}"/>
              </a:ext>
            </a:extLst>
          </p:cNvPr>
          <p:cNvSpPr>
            <a:spLocks noGrp="1"/>
          </p:cNvSpPr>
          <p:nvPr>
            <p:ph type="title"/>
          </p:nvPr>
        </p:nvSpPr>
        <p:spPr>
          <a:solidFill>
            <a:schemeClr val="accent2"/>
          </a:solidFill>
        </p:spPr>
        <p:txBody>
          <a:bodyPr/>
          <a:lstStyle/>
          <a:p>
            <a:r>
              <a:rPr lang="en-US">
                <a:solidFill>
                  <a:schemeClr val="bg1"/>
                </a:solidFill>
              </a:rPr>
              <a:t>BACKGROUND Cont.</a:t>
            </a:r>
          </a:p>
        </p:txBody>
      </p:sp>
      <p:sp>
        <p:nvSpPr>
          <p:cNvPr id="3" name="Content Placeholder 2">
            <a:extLst>
              <a:ext uri="{FF2B5EF4-FFF2-40B4-BE49-F238E27FC236}">
                <a16:creationId xmlns:a16="http://schemas.microsoft.com/office/drawing/2014/main" id="{39F8E947-6DC2-4C61-AC55-904FA544699B}"/>
              </a:ext>
            </a:extLst>
          </p:cNvPr>
          <p:cNvSpPr>
            <a:spLocks noGrp="1"/>
          </p:cNvSpPr>
          <p:nvPr>
            <p:ph idx="1"/>
          </p:nvPr>
        </p:nvSpPr>
        <p:spPr>
          <a:xfrm>
            <a:off x="772998" y="1772239"/>
            <a:ext cx="11165002" cy="4482646"/>
          </a:xfrm>
        </p:spPr>
        <p:txBody>
          <a:bodyPr vert="horz" lIns="91440" tIns="45720" rIns="91440" bIns="45720" rtlCol="0" anchor="t">
            <a:normAutofit/>
          </a:bodyPr>
          <a:lstStyle/>
          <a:p>
            <a:pPr marL="0" indent="0">
              <a:buNone/>
            </a:pPr>
            <a:r>
              <a:rPr lang="en-US"/>
              <a:t>              Is K-NN </a:t>
            </a:r>
            <a:r>
              <a:rPr lang="en-US" b="1"/>
              <a:t>Whitebox</a:t>
            </a:r>
            <a:r>
              <a:rPr lang="en-US"/>
              <a:t> ?</a:t>
            </a:r>
          </a:p>
          <a:p>
            <a:pPr marL="0" indent="0">
              <a:buNone/>
            </a:pPr>
            <a:endParaRPr lang="en-US" sz="2400"/>
          </a:p>
          <a:p>
            <a:r>
              <a:rPr lang="en-US" sz="2400"/>
              <a:t>Non-Parametric                                          No Interpretability on a</a:t>
            </a:r>
          </a:p>
          <a:p>
            <a:pPr marL="0" indent="0">
              <a:buNone/>
            </a:pPr>
            <a:r>
              <a:rPr lang="en-US" sz="2400"/>
              <a:t>                                                                                     Modular Level</a:t>
            </a:r>
          </a:p>
          <a:p>
            <a:r>
              <a:rPr lang="en-US" sz="2400"/>
              <a:t>Interpretability                                          </a:t>
            </a:r>
            <a:r>
              <a:rPr lang="en-US" sz="2400" err="1"/>
              <a:t>Interpretability</a:t>
            </a:r>
            <a:r>
              <a:rPr lang="en-US" sz="2400"/>
              <a:t> of Single </a:t>
            </a:r>
          </a:p>
          <a:p>
            <a:pPr marL="0" indent="0">
              <a:buNone/>
            </a:pPr>
            <a:r>
              <a:rPr lang="en-US" sz="2400"/>
              <a:t>       depends on                                                   Instances of Data Set</a:t>
            </a:r>
          </a:p>
          <a:p>
            <a:endParaRPr lang="en-US" sz="2800"/>
          </a:p>
          <a:p>
            <a:r>
              <a:rPr lang="en-US" sz="2800"/>
              <a:t>If an Instance Consists of  </a:t>
            </a:r>
            <a:r>
              <a:rPr lang="en-US" sz="2800">
                <a:solidFill>
                  <a:srgbClr val="FF0000"/>
                </a:solidFill>
              </a:rPr>
              <a:t>Hundreds of Features [19]</a:t>
            </a:r>
            <a:r>
              <a:rPr lang="en-US" sz="2800"/>
              <a:t>  </a:t>
            </a:r>
            <a:r>
              <a:rPr lang="en-US" sz="2800">
                <a:solidFill>
                  <a:srgbClr val="FF0000"/>
                </a:solidFill>
              </a:rPr>
              <a:t>? ? ? ? ? ?</a:t>
            </a:r>
            <a:r>
              <a:rPr lang="en-US" sz="2800"/>
              <a:t>    </a:t>
            </a:r>
          </a:p>
        </p:txBody>
      </p:sp>
      <p:sp>
        <p:nvSpPr>
          <p:cNvPr id="4" name="Cube 3">
            <a:extLst>
              <a:ext uri="{FF2B5EF4-FFF2-40B4-BE49-F238E27FC236}">
                <a16:creationId xmlns:a16="http://schemas.microsoft.com/office/drawing/2014/main" id="{CE8EA5EA-826D-4450-9BD4-F4DFB40748D8}"/>
              </a:ext>
            </a:extLst>
          </p:cNvPr>
          <p:cNvSpPr/>
          <p:nvPr/>
        </p:nvSpPr>
        <p:spPr>
          <a:xfrm>
            <a:off x="772998" y="1574611"/>
            <a:ext cx="933062" cy="870857"/>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2118A00-95C4-48E8-93C8-25707ABAF1D2}"/>
              </a:ext>
            </a:extLst>
          </p:cNvPr>
          <p:cNvCxnSpPr/>
          <p:nvPr/>
        </p:nvCxnSpPr>
        <p:spPr>
          <a:xfrm>
            <a:off x="3961560" y="3033838"/>
            <a:ext cx="1623526"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37E7AD48-27C9-41CE-9554-C11E6DC200E4}"/>
              </a:ext>
            </a:extLst>
          </p:cNvPr>
          <p:cNvCxnSpPr/>
          <p:nvPr/>
        </p:nvCxnSpPr>
        <p:spPr>
          <a:xfrm>
            <a:off x="3961560" y="3902278"/>
            <a:ext cx="1623526"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8" name="Cube 7">
            <a:extLst>
              <a:ext uri="{FF2B5EF4-FFF2-40B4-BE49-F238E27FC236}">
                <a16:creationId xmlns:a16="http://schemas.microsoft.com/office/drawing/2014/main" id="{2E5EEC10-5957-4E09-93F5-06EF74DCC48A}"/>
              </a:ext>
            </a:extLst>
          </p:cNvPr>
          <p:cNvSpPr/>
          <p:nvPr/>
        </p:nvSpPr>
        <p:spPr>
          <a:xfrm>
            <a:off x="10686661" y="5190389"/>
            <a:ext cx="920620" cy="909266"/>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665B27-E991-4322-926B-AE914FE6DBDF}"/>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Tree>
    <p:extLst>
      <p:ext uri="{BB962C8B-B14F-4D97-AF65-F5344CB8AC3E}">
        <p14:creationId xmlns:p14="http://schemas.microsoft.com/office/powerpoint/2010/main" val="1899443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0EE8-DD88-4231-B7C5-B830FFC32FE2}"/>
              </a:ext>
            </a:extLst>
          </p:cNvPr>
          <p:cNvSpPr>
            <a:spLocks noGrp="1"/>
          </p:cNvSpPr>
          <p:nvPr>
            <p:ph type="title"/>
          </p:nvPr>
        </p:nvSpPr>
        <p:spPr>
          <a:solidFill>
            <a:schemeClr val="accent2"/>
          </a:solidFill>
        </p:spPr>
        <p:txBody>
          <a:bodyPr/>
          <a:lstStyle/>
          <a:p>
            <a:r>
              <a:rPr lang="en-US">
                <a:solidFill>
                  <a:schemeClr val="bg1"/>
                </a:solidFill>
              </a:rPr>
              <a:t>BACKGROUND Cont.</a:t>
            </a:r>
          </a:p>
        </p:txBody>
      </p:sp>
      <p:sp>
        <p:nvSpPr>
          <p:cNvPr id="3" name="Content Placeholder 2">
            <a:extLst>
              <a:ext uri="{FF2B5EF4-FFF2-40B4-BE49-F238E27FC236}">
                <a16:creationId xmlns:a16="http://schemas.microsoft.com/office/drawing/2014/main" id="{55A8E9EE-C50C-4056-9879-DCA6DB7E784E}"/>
              </a:ext>
            </a:extLst>
          </p:cNvPr>
          <p:cNvSpPr>
            <a:spLocks noGrp="1"/>
          </p:cNvSpPr>
          <p:nvPr>
            <p:ph idx="1"/>
          </p:nvPr>
        </p:nvSpPr>
        <p:spPr>
          <a:xfrm>
            <a:off x="304800" y="1268962"/>
            <a:ext cx="11684000" cy="5055637"/>
          </a:xfrm>
        </p:spPr>
        <p:txBody>
          <a:bodyPr>
            <a:normAutofit/>
          </a:bodyPr>
          <a:lstStyle/>
          <a:p>
            <a:r>
              <a:rPr lang="en-US" sz="2800"/>
              <a:t>What is </a:t>
            </a:r>
            <a:r>
              <a:rPr lang="en-US" sz="3600" b="1">
                <a:solidFill>
                  <a:srgbClr val="FF0000"/>
                </a:solidFill>
              </a:rPr>
              <a:t>CURSE OF DIMENSIONALITY ?</a:t>
            </a:r>
          </a:p>
          <a:p>
            <a:endParaRPr lang="en-US" sz="1200"/>
          </a:p>
          <a:p>
            <a:pPr lvl="1"/>
            <a:r>
              <a:rPr lang="en-US"/>
              <a:t>No of dimensions increases  , the volume of the input space increases  at an exponential rate.</a:t>
            </a:r>
          </a:p>
          <a:p>
            <a:pPr marL="457200" lvl="1" indent="0">
              <a:buNone/>
            </a:pPr>
            <a:endParaRPr lang="en-US"/>
          </a:p>
          <a:p>
            <a:pPr fontAlgn="base"/>
            <a:r>
              <a:rPr lang="en-US" sz="2800"/>
              <a:t>In such instances, points that </a:t>
            </a:r>
            <a:r>
              <a:rPr lang="en-US" sz="2800" b="1">
                <a:solidFill>
                  <a:schemeClr val="accent5">
                    <a:lumMod val="75000"/>
                  </a:schemeClr>
                </a:solidFill>
              </a:rPr>
              <a:t>appear to be similar </a:t>
            </a:r>
            <a:r>
              <a:rPr lang="en-US" sz="2800"/>
              <a:t>may be separated by </a:t>
            </a:r>
            <a:r>
              <a:rPr lang="en-US" sz="2800" b="1">
                <a:solidFill>
                  <a:schemeClr val="accent2">
                    <a:lumMod val="75000"/>
                  </a:schemeClr>
                </a:solidFill>
              </a:rPr>
              <a:t>a large distance</a:t>
            </a:r>
            <a:r>
              <a:rPr lang="en-US" sz="2800"/>
              <a:t>. </a:t>
            </a:r>
          </a:p>
          <a:p>
            <a:pPr marL="0" indent="0" fontAlgn="base">
              <a:buNone/>
            </a:pPr>
            <a:endParaRPr lang="en-US" sz="2800"/>
          </a:p>
          <a:p>
            <a:pPr fontAlgn="base"/>
            <a:r>
              <a:rPr lang="en-US" sz="2800"/>
              <a:t>All points will be </a:t>
            </a:r>
            <a:r>
              <a:rPr lang="en-US" sz="2800" b="1">
                <a:solidFill>
                  <a:srgbClr val="7030A0"/>
                </a:solidFill>
              </a:rPr>
              <a:t>far away from each other</a:t>
            </a:r>
            <a:endParaRPr lang="en-US"/>
          </a:p>
          <a:p>
            <a:endParaRPr lang="en-US"/>
          </a:p>
          <a:p>
            <a:endParaRPr lang="en-US"/>
          </a:p>
          <a:p>
            <a:endParaRPr lang="en-US"/>
          </a:p>
        </p:txBody>
      </p:sp>
      <p:cxnSp>
        <p:nvCxnSpPr>
          <p:cNvPr id="5" name="Straight Arrow Connector 4">
            <a:extLst>
              <a:ext uri="{FF2B5EF4-FFF2-40B4-BE49-F238E27FC236}">
                <a16:creationId xmlns:a16="http://schemas.microsoft.com/office/drawing/2014/main" id="{086BED6B-7E3B-414F-A607-C46EDADAC638}"/>
              </a:ext>
            </a:extLst>
          </p:cNvPr>
          <p:cNvCxnSpPr/>
          <p:nvPr/>
        </p:nvCxnSpPr>
        <p:spPr>
          <a:xfrm flipV="1">
            <a:off x="5346442" y="2146040"/>
            <a:ext cx="0" cy="4945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4F8F9977-3B09-4331-8E90-7901FB3E2FE7}"/>
              </a:ext>
            </a:extLst>
          </p:cNvPr>
          <p:cNvCxnSpPr/>
          <p:nvPr/>
        </p:nvCxnSpPr>
        <p:spPr>
          <a:xfrm flipV="1">
            <a:off x="11638385" y="2146040"/>
            <a:ext cx="0" cy="4945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F201B876-0C5A-49D0-B5BF-C6C3BCA411BE}"/>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Tree>
    <p:extLst>
      <p:ext uri="{BB962C8B-B14F-4D97-AF65-F5344CB8AC3E}">
        <p14:creationId xmlns:p14="http://schemas.microsoft.com/office/powerpoint/2010/main" val="3747175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1135-ABF2-4377-A331-CF8221AD9690}"/>
              </a:ext>
            </a:extLst>
          </p:cNvPr>
          <p:cNvSpPr>
            <a:spLocks noGrp="1"/>
          </p:cNvSpPr>
          <p:nvPr>
            <p:ph type="title"/>
          </p:nvPr>
        </p:nvSpPr>
        <p:spPr>
          <a:solidFill>
            <a:schemeClr val="accent2"/>
          </a:solidFill>
        </p:spPr>
        <p:txBody>
          <a:bodyPr/>
          <a:lstStyle/>
          <a:p>
            <a:r>
              <a:rPr lang="en-US">
                <a:solidFill>
                  <a:schemeClr val="bg1"/>
                </a:solidFill>
              </a:rPr>
              <a:t>BACKGROUND Cont.</a:t>
            </a:r>
          </a:p>
        </p:txBody>
      </p:sp>
      <p:sp>
        <p:nvSpPr>
          <p:cNvPr id="3" name="Content Placeholder 2">
            <a:extLst>
              <a:ext uri="{FF2B5EF4-FFF2-40B4-BE49-F238E27FC236}">
                <a16:creationId xmlns:a16="http://schemas.microsoft.com/office/drawing/2014/main" id="{A6DD5752-557B-44BF-BA8A-F8C3C95DB84A}"/>
              </a:ext>
            </a:extLst>
          </p:cNvPr>
          <p:cNvSpPr>
            <a:spLocks noGrp="1"/>
          </p:cNvSpPr>
          <p:nvPr>
            <p:ph idx="1"/>
          </p:nvPr>
        </p:nvSpPr>
        <p:spPr/>
        <p:txBody>
          <a:bodyPr/>
          <a:lstStyle/>
          <a:p>
            <a:r>
              <a:rPr lang="en-US"/>
              <a:t>This might feel unintuitive at first</a:t>
            </a:r>
          </a:p>
          <a:p>
            <a:pPr marL="0" indent="0">
              <a:buNone/>
            </a:pPr>
            <a:endParaRPr lang="en-US" sz="1050"/>
          </a:p>
          <a:p>
            <a:pPr lvl="1"/>
            <a:r>
              <a:rPr lang="en-US"/>
              <a:t>Since this becomes </a:t>
            </a:r>
            <a:r>
              <a:rPr lang="en-US" b="1"/>
              <a:t>BLACK-BOX</a:t>
            </a:r>
            <a:r>
              <a:rPr lang="en-US"/>
              <a:t> when it has more dimensions</a:t>
            </a:r>
          </a:p>
          <a:p>
            <a:pPr marL="457200" lvl="1" indent="0">
              <a:buNone/>
            </a:pPr>
            <a:endParaRPr lang="en-US" sz="800"/>
          </a:p>
          <a:p>
            <a:pPr lvl="1"/>
            <a:r>
              <a:rPr lang="en-US"/>
              <a:t> </a:t>
            </a:r>
            <a:r>
              <a:rPr lang="en-US" b="1">
                <a:solidFill>
                  <a:schemeClr val="accent1"/>
                </a:solidFill>
              </a:rPr>
              <a:t>Dimension Reduction </a:t>
            </a:r>
            <a:r>
              <a:rPr lang="en-US"/>
              <a:t>is applicable    </a:t>
            </a:r>
          </a:p>
          <a:p>
            <a:pPr marL="0" indent="0">
              <a:buNone/>
            </a:pPr>
            <a:endParaRPr lang="en-US"/>
          </a:p>
          <a:p>
            <a:r>
              <a:rPr lang="en-US"/>
              <a:t>There are several ways of </a:t>
            </a:r>
            <a:r>
              <a:rPr lang="en-US">
                <a:solidFill>
                  <a:srgbClr val="7030A0"/>
                </a:solidFill>
              </a:rPr>
              <a:t>Attribute Reduction </a:t>
            </a:r>
            <a:r>
              <a:rPr lang="en-US"/>
              <a:t>for Interpretable k-NN model…</a:t>
            </a:r>
          </a:p>
          <a:p>
            <a:pPr marL="0" indent="0">
              <a:buNone/>
            </a:pPr>
            <a:endParaRPr lang="en-US"/>
          </a:p>
          <a:p>
            <a:endParaRPr lang="en-US"/>
          </a:p>
        </p:txBody>
      </p:sp>
      <p:sp>
        <p:nvSpPr>
          <p:cNvPr id="4" name="TextBox 3">
            <a:extLst>
              <a:ext uri="{FF2B5EF4-FFF2-40B4-BE49-F238E27FC236}">
                <a16:creationId xmlns:a16="http://schemas.microsoft.com/office/drawing/2014/main" id="{347E7A2E-5AE9-4196-803D-04A280BF1D73}"/>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
        <p:nvSpPr>
          <p:cNvPr id="5" name="Arrow: Right 4">
            <a:extLst>
              <a:ext uri="{FF2B5EF4-FFF2-40B4-BE49-F238E27FC236}">
                <a16:creationId xmlns:a16="http://schemas.microsoft.com/office/drawing/2014/main" id="{1A23D449-7DD9-45E6-A525-B08759F8868A}"/>
              </a:ext>
            </a:extLst>
          </p:cNvPr>
          <p:cNvSpPr/>
          <p:nvPr/>
        </p:nvSpPr>
        <p:spPr>
          <a:xfrm>
            <a:off x="8157851" y="4773497"/>
            <a:ext cx="3459637" cy="1140644"/>
          </a:xfrm>
          <a:prstGeom prst="rightArrow">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n w="0"/>
                <a:solidFill>
                  <a:schemeClr val="accent1">
                    <a:lumMod val="75000"/>
                  </a:schemeClr>
                </a:solidFill>
                <a:effectLst>
                  <a:outerShdw blurRad="38100" dist="19050" dir="2700000" algn="tl" rotWithShape="0">
                    <a:schemeClr val="dk1">
                      <a:alpha val="40000"/>
                    </a:schemeClr>
                  </a:outerShdw>
                </a:effectLst>
              </a:rPr>
              <a:t>New Approach</a:t>
            </a:r>
          </a:p>
        </p:txBody>
      </p:sp>
    </p:spTree>
    <p:extLst>
      <p:ext uri="{BB962C8B-B14F-4D97-AF65-F5344CB8AC3E}">
        <p14:creationId xmlns:p14="http://schemas.microsoft.com/office/powerpoint/2010/main" val="126309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7597-CEBE-4BB2-A918-18DFDBFE2034}"/>
              </a:ext>
            </a:extLst>
          </p:cNvPr>
          <p:cNvSpPr>
            <a:spLocks noGrp="1"/>
          </p:cNvSpPr>
          <p:nvPr>
            <p:ph type="title"/>
          </p:nvPr>
        </p:nvSpPr>
        <p:spPr>
          <a:solidFill>
            <a:schemeClr val="accent2"/>
          </a:solidFill>
        </p:spPr>
        <p:txBody>
          <a:bodyPr>
            <a:normAutofit/>
          </a:bodyPr>
          <a:lstStyle/>
          <a:p>
            <a:r>
              <a:rPr lang="en-GB" sz="4000">
                <a:solidFill>
                  <a:schemeClr val="bg1"/>
                </a:solidFill>
              </a:rPr>
              <a:t>SYSTEM DIAGRAM FOR OVERALL SYSTEM</a:t>
            </a:r>
          </a:p>
        </p:txBody>
      </p:sp>
      <p:pic>
        <p:nvPicPr>
          <p:cNvPr id="1026" name="Picture 2">
            <a:extLst>
              <a:ext uri="{FF2B5EF4-FFF2-40B4-BE49-F238E27FC236}">
                <a16:creationId xmlns:a16="http://schemas.microsoft.com/office/drawing/2014/main" id="{534520EB-5CD5-4D56-BE48-843DE18AA5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30"/>
          <a:stretch/>
        </p:blipFill>
        <p:spPr bwMode="auto">
          <a:xfrm>
            <a:off x="1302337" y="1520890"/>
            <a:ext cx="9587325" cy="43410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EE37EC-B41C-4C05-A429-2EFCEFAC2007}"/>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extLst>
      <p:ext uri="{BB962C8B-B14F-4D97-AF65-F5344CB8AC3E}">
        <p14:creationId xmlns:p14="http://schemas.microsoft.com/office/powerpoint/2010/main" val="3569201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B8C8-0688-4E59-AD95-E6476648D59D}"/>
              </a:ext>
            </a:extLst>
          </p:cNvPr>
          <p:cNvSpPr>
            <a:spLocks noGrp="1"/>
          </p:cNvSpPr>
          <p:nvPr>
            <p:ph type="title"/>
          </p:nvPr>
        </p:nvSpPr>
        <p:spPr>
          <a:solidFill>
            <a:schemeClr val="accent2"/>
          </a:solidFill>
        </p:spPr>
        <p:txBody>
          <a:bodyPr/>
          <a:lstStyle/>
          <a:p>
            <a:r>
              <a:rPr lang="en-US">
                <a:solidFill>
                  <a:schemeClr val="bg1"/>
                </a:solidFill>
              </a:rPr>
              <a:t>RESEARCH PROBLEM</a:t>
            </a:r>
          </a:p>
        </p:txBody>
      </p:sp>
      <p:sp>
        <p:nvSpPr>
          <p:cNvPr id="7" name="Content Placeholder 6">
            <a:extLst>
              <a:ext uri="{FF2B5EF4-FFF2-40B4-BE49-F238E27FC236}">
                <a16:creationId xmlns:a16="http://schemas.microsoft.com/office/drawing/2014/main" id="{BDAE26C7-C7ED-4758-AAF4-E411C49DFAB0}"/>
              </a:ext>
            </a:extLst>
          </p:cNvPr>
          <p:cNvSpPr>
            <a:spLocks noGrp="1"/>
          </p:cNvSpPr>
          <p:nvPr>
            <p:ph idx="1"/>
          </p:nvPr>
        </p:nvSpPr>
        <p:spPr>
          <a:xfrm>
            <a:off x="650033" y="1716832"/>
            <a:ext cx="10145486" cy="2043405"/>
          </a:xfrm>
        </p:spPr>
        <p:txBody>
          <a:bodyPr>
            <a:normAutofit/>
          </a:bodyPr>
          <a:lstStyle/>
          <a:p>
            <a:pPr algn="just"/>
            <a:r>
              <a:rPr lang="en-US" sz="3600"/>
              <a:t>How to get an </a:t>
            </a:r>
            <a:r>
              <a:rPr lang="en-US" sz="3600" b="1">
                <a:solidFill>
                  <a:schemeClr val="accent3">
                    <a:lumMod val="75000"/>
                  </a:schemeClr>
                </a:solidFill>
              </a:rPr>
              <a:t>Explanation</a:t>
            </a:r>
            <a:r>
              <a:rPr lang="en-US" sz="3600"/>
              <a:t> for </a:t>
            </a:r>
            <a:r>
              <a:rPr lang="en-US" sz="3600" b="1">
                <a:solidFill>
                  <a:schemeClr val="accent2">
                    <a:lumMod val="75000"/>
                  </a:schemeClr>
                </a:solidFill>
              </a:rPr>
              <a:t>k-Nearest Neighbors </a:t>
            </a:r>
            <a:r>
              <a:rPr lang="en-US" sz="3600"/>
              <a:t>model outcome, </a:t>
            </a:r>
            <a:r>
              <a:rPr lang="en-US" sz="3600" b="1">
                <a:solidFill>
                  <a:srgbClr val="7030A0"/>
                </a:solidFill>
              </a:rPr>
              <a:t>overcoming</a:t>
            </a:r>
            <a:r>
              <a:rPr lang="en-US" sz="3600"/>
              <a:t> the ‘</a:t>
            </a:r>
            <a:r>
              <a:rPr lang="en-US" sz="3600" b="1">
                <a:solidFill>
                  <a:srgbClr val="FFC000"/>
                </a:solidFill>
              </a:rPr>
              <a:t>Curse of Dimensionality</a:t>
            </a:r>
            <a:r>
              <a:rPr lang="en-US" sz="3600"/>
              <a:t>’ ? </a:t>
            </a:r>
          </a:p>
        </p:txBody>
      </p:sp>
      <p:pic>
        <p:nvPicPr>
          <p:cNvPr id="9" name="Picture 8">
            <a:extLst>
              <a:ext uri="{FF2B5EF4-FFF2-40B4-BE49-F238E27FC236}">
                <a16:creationId xmlns:a16="http://schemas.microsoft.com/office/drawing/2014/main" id="{347817AB-5FD5-4EDA-A401-CBD9223AC2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8806" y="3083051"/>
            <a:ext cx="4366728" cy="3079301"/>
          </a:xfrm>
          <a:prstGeom prst="rect">
            <a:avLst/>
          </a:prstGeom>
        </p:spPr>
      </p:pic>
      <p:sp>
        <p:nvSpPr>
          <p:cNvPr id="5" name="TextBox 4">
            <a:extLst>
              <a:ext uri="{FF2B5EF4-FFF2-40B4-BE49-F238E27FC236}">
                <a16:creationId xmlns:a16="http://schemas.microsoft.com/office/drawing/2014/main" id="{E242AAE6-547F-4BAC-AFA1-ECB77E978A00}"/>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Tree>
    <p:extLst>
      <p:ext uri="{BB962C8B-B14F-4D97-AF65-F5344CB8AC3E}">
        <p14:creationId xmlns:p14="http://schemas.microsoft.com/office/powerpoint/2010/main" val="2700184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332D-B391-488D-A94A-B33AEEDE32D1}"/>
              </a:ext>
            </a:extLst>
          </p:cNvPr>
          <p:cNvSpPr>
            <a:spLocks noGrp="1"/>
          </p:cNvSpPr>
          <p:nvPr>
            <p:ph type="title"/>
          </p:nvPr>
        </p:nvSpPr>
        <p:spPr>
          <a:solidFill>
            <a:schemeClr val="accent2"/>
          </a:solidFill>
        </p:spPr>
        <p:txBody>
          <a:bodyPr/>
          <a:lstStyle/>
          <a:p>
            <a:r>
              <a:rPr lang="en-US">
                <a:solidFill>
                  <a:schemeClr val="bg1"/>
                </a:solidFill>
              </a:rPr>
              <a:t>OBJECTIVES</a:t>
            </a:r>
          </a:p>
        </p:txBody>
      </p:sp>
      <p:graphicFrame>
        <p:nvGraphicFramePr>
          <p:cNvPr id="3" name="Content Placeholder 6">
            <a:extLst>
              <a:ext uri="{FF2B5EF4-FFF2-40B4-BE49-F238E27FC236}">
                <a16:creationId xmlns:a16="http://schemas.microsoft.com/office/drawing/2014/main" id="{5EDBC053-FD79-4D4D-88CB-BFD43F819792}"/>
              </a:ext>
            </a:extLst>
          </p:cNvPr>
          <p:cNvGraphicFramePr>
            <a:graphicFrameLocks/>
          </p:cNvGraphicFramePr>
          <p:nvPr>
            <p:extLst>
              <p:ext uri="{D42A27DB-BD31-4B8C-83A1-F6EECF244321}">
                <p14:modId xmlns:p14="http://schemas.microsoft.com/office/powerpoint/2010/main" val="4082713098"/>
              </p:ext>
            </p:extLst>
          </p:nvPr>
        </p:nvGraphicFramePr>
        <p:xfrm>
          <a:off x="372035" y="1098176"/>
          <a:ext cx="11448677" cy="5114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07BA337-CC06-4481-93D0-6D1CD2A04AE2}"/>
              </a:ext>
            </a:extLst>
          </p:cNvPr>
          <p:cNvSpPr txBox="1"/>
          <p:nvPr/>
        </p:nvSpPr>
        <p:spPr>
          <a:xfrm>
            <a:off x="2687216" y="6452513"/>
            <a:ext cx="5225143" cy="369332"/>
          </a:xfrm>
          <a:prstGeom prst="rect">
            <a:avLst/>
          </a:prstGeom>
          <a:solidFill>
            <a:schemeClr val="bg1"/>
          </a:solidFill>
          <a:ln>
            <a:noFill/>
          </a:ln>
        </p:spPr>
        <p:txBody>
          <a:bodyPr wrap="square" rtlCol="0">
            <a:spAutoFit/>
          </a:bodyPr>
          <a:lstStyle/>
          <a:p>
            <a:r>
              <a:rPr lang="en-US"/>
              <a:t>IT 18056976 | G.L. Udari Kaushalya | 2021-117</a:t>
            </a:r>
          </a:p>
        </p:txBody>
      </p:sp>
      <p:sp>
        <p:nvSpPr>
          <p:cNvPr id="6" name="TextBox 5">
            <a:extLst>
              <a:ext uri="{FF2B5EF4-FFF2-40B4-BE49-F238E27FC236}">
                <a16:creationId xmlns:a16="http://schemas.microsoft.com/office/drawing/2014/main" id="{5C8E6EF9-583E-416C-9F0C-A48D8CB3564D}"/>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Tree>
    <p:extLst>
      <p:ext uri="{BB962C8B-B14F-4D97-AF65-F5344CB8AC3E}">
        <p14:creationId xmlns:p14="http://schemas.microsoft.com/office/powerpoint/2010/main" val="861859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B8C8-0688-4E59-AD95-E6476648D59D}"/>
              </a:ext>
            </a:extLst>
          </p:cNvPr>
          <p:cNvSpPr>
            <a:spLocks noGrp="1"/>
          </p:cNvSpPr>
          <p:nvPr>
            <p:ph type="title"/>
          </p:nvPr>
        </p:nvSpPr>
        <p:spPr>
          <a:solidFill>
            <a:schemeClr val="accent2"/>
          </a:solidFill>
        </p:spPr>
        <p:txBody>
          <a:bodyPr/>
          <a:lstStyle/>
          <a:p>
            <a:r>
              <a:rPr lang="en-US">
                <a:solidFill>
                  <a:schemeClr val="bg1"/>
                </a:solidFill>
              </a:rPr>
              <a:t>K-Important Neighbors</a:t>
            </a:r>
          </a:p>
        </p:txBody>
      </p:sp>
      <p:sp>
        <p:nvSpPr>
          <p:cNvPr id="7" name="Content Placeholder 6">
            <a:extLst>
              <a:ext uri="{FF2B5EF4-FFF2-40B4-BE49-F238E27FC236}">
                <a16:creationId xmlns:a16="http://schemas.microsoft.com/office/drawing/2014/main" id="{BDAE26C7-C7ED-4758-AAF4-E411C49DFAB0}"/>
              </a:ext>
            </a:extLst>
          </p:cNvPr>
          <p:cNvSpPr>
            <a:spLocks noGrp="1"/>
          </p:cNvSpPr>
          <p:nvPr>
            <p:ph idx="1"/>
          </p:nvPr>
        </p:nvSpPr>
        <p:spPr>
          <a:xfrm>
            <a:off x="650032" y="1300900"/>
            <a:ext cx="10954363" cy="4854804"/>
          </a:xfrm>
        </p:spPr>
        <p:txBody>
          <a:bodyPr>
            <a:normAutofit/>
          </a:bodyPr>
          <a:lstStyle/>
          <a:p>
            <a:pPr algn="just"/>
            <a:r>
              <a:rPr lang="en-US"/>
              <a:t>Approach of Binary Classification with High Dimension Data</a:t>
            </a:r>
          </a:p>
          <a:p>
            <a:pPr marL="0" indent="0" algn="just">
              <a:buNone/>
            </a:pPr>
            <a:r>
              <a:rPr lang="en-US"/>
              <a:t> </a:t>
            </a:r>
            <a:endParaRPr lang="en-US" sz="2000"/>
          </a:p>
          <a:p>
            <a:pPr algn="just"/>
            <a:r>
              <a:rPr lang="en-US">
                <a:solidFill>
                  <a:schemeClr val="accent1">
                    <a:lumMod val="50000"/>
                  </a:schemeClr>
                </a:solidFill>
              </a:rPr>
              <a:t>Technologies </a:t>
            </a:r>
            <a:r>
              <a:rPr lang="en-US"/>
              <a:t>:</a:t>
            </a:r>
          </a:p>
          <a:p>
            <a:pPr lvl="1" algn="just"/>
            <a:r>
              <a:rPr lang="en-US" sz="2400"/>
              <a:t>Implemented Smoothly Clipped Absolute Deviation (SCAD) Logistic Regression to Identify a Feature Value</a:t>
            </a:r>
          </a:p>
          <a:p>
            <a:pPr lvl="1" algn="just"/>
            <a:r>
              <a:rPr lang="en-US" sz="2400"/>
              <a:t>Generate a Dissimilarity Measure to identify nearest neighbors</a:t>
            </a:r>
          </a:p>
          <a:p>
            <a:pPr marL="457200" lvl="1" indent="0" algn="just">
              <a:buNone/>
            </a:pPr>
            <a:endParaRPr lang="en-US" sz="2400"/>
          </a:p>
          <a:p>
            <a:pPr marL="457200" lvl="1" indent="0" algn="just">
              <a:buNone/>
            </a:pPr>
            <a:endParaRPr lang="en-US" sz="2400"/>
          </a:p>
          <a:p>
            <a:pPr lvl="1" algn="just"/>
            <a:r>
              <a:rPr lang="en-US" sz="2400">
                <a:solidFill>
                  <a:srgbClr val="FF0000"/>
                </a:solidFill>
              </a:rPr>
              <a:t>Why not SHAP?</a:t>
            </a:r>
          </a:p>
          <a:p>
            <a:pPr lvl="1" algn="just"/>
            <a:endParaRPr lang="en-US" sz="2000"/>
          </a:p>
        </p:txBody>
      </p:sp>
      <p:sp>
        <p:nvSpPr>
          <p:cNvPr id="5" name="TextBox 4">
            <a:extLst>
              <a:ext uri="{FF2B5EF4-FFF2-40B4-BE49-F238E27FC236}">
                <a16:creationId xmlns:a16="http://schemas.microsoft.com/office/drawing/2014/main" id="{E242AAE6-547F-4BAC-AFA1-ECB77E978A00}"/>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Tree>
    <p:extLst>
      <p:ext uri="{BB962C8B-B14F-4D97-AF65-F5344CB8AC3E}">
        <p14:creationId xmlns:p14="http://schemas.microsoft.com/office/powerpoint/2010/main" val="23370687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a:t>Research Methodology</a:t>
            </a:r>
          </a:p>
        </p:txBody>
      </p:sp>
      <p:pic>
        <p:nvPicPr>
          <p:cNvPr id="5" name="Picture 4">
            <a:extLst>
              <a:ext uri="{FF2B5EF4-FFF2-40B4-BE49-F238E27FC236}">
                <a16:creationId xmlns:a16="http://schemas.microsoft.com/office/drawing/2014/main" id="{02D09272-5940-463A-B03E-3788C47BF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1694" y="3339876"/>
            <a:ext cx="4645003" cy="3158412"/>
          </a:xfrm>
          <a:prstGeom prst="rect">
            <a:avLst/>
          </a:prstGeom>
        </p:spPr>
      </p:pic>
      <p:sp>
        <p:nvSpPr>
          <p:cNvPr id="6" name="TextBox 5">
            <a:extLst>
              <a:ext uri="{FF2B5EF4-FFF2-40B4-BE49-F238E27FC236}">
                <a16:creationId xmlns:a16="http://schemas.microsoft.com/office/drawing/2014/main" id="{99553EB1-F83A-4F67-BF52-3224E63FA75F}"/>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Tree>
    <p:extLst>
      <p:ext uri="{BB962C8B-B14F-4D97-AF65-F5344CB8AC3E}">
        <p14:creationId xmlns:p14="http://schemas.microsoft.com/office/powerpoint/2010/main" val="10776698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9E63-7D6C-466C-9E56-B19D97A9FDF0}"/>
              </a:ext>
            </a:extLst>
          </p:cNvPr>
          <p:cNvSpPr>
            <a:spLocks noGrp="1"/>
          </p:cNvSpPr>
          <p:nvPr>
            <p:ph type="title"/>
          </p:nvPr>
        </p:nvSpPr>
        <p:spPr>
          <a:solidFill>
            <a:schemeClr val="accent2"/>
          </a:solidFill>
        </p:spPr>
        <p:txBody>
          <a:bodyPr>
            <a:normAutofit/>
          </a:bodyPr>
          <a:lstStyle/>
          <a:p>
            <a:r>
              <a:rPr lang="en-US" sz="4000">
                <a:solidFill>
                  <a:schemeClr val="bg1"/>
                </a:solidFill>
              </a:rPr>
              <a:t>SYSTEM OVERVIEW DIAGRAM</a:t>
            </a:r>
          </a:p>
        </p:txBody>
      </p:sp>
      <p:pic>
        <p:nvPicPr>
          <p:cNvPr id="5" name="Picture 4">
            <a:extLst>
              <a:ext uri="{FF2B5EF4-FFF2-40B4-BE49-F238E27FC236}">
                <a16:creationId xmlns:a16="http://schemas.microsoft.com/office/drawing/2014/main" id="{58EE7037-1645-4F4D-A007-7EB826002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723" y="1399263"/>
            <a:ext cx="7664889" cy="4429125"/>
          </a:xfrm>
          <a:prstGeom prst="rect">
            <a:avLst/>
          </a:prstGeom>
        </p:spPr>
      </p:pic>
      <p:sp>
        <p:nvSpPr>
          <p:cNvPr id="4" name="TextBox 3">
            <a:extLst>
              <a:ext uri="{FF2B5EF4-FFF2-40B4-BE49-F238E27FC236}">
                <a16:creationId xmlns:a16="http://schemas.microsoft.com/office/drawing/2014/main" id="{E0E51ECA-8BAC-40AC-B178-AC415C59FCE7}"/>
              </a:ext>
            </a:extLst>
          </p:cNvPr>
          <p:cNvSpPr txBox="1"/>
          <p:nvPr/>
        </p:nvSpPr>
        <p:spPr>
          <a:xfrm>
            <a:off x="2705878" y="6452513"/>
            <a:ext cx="5225143" cy="369332"/>
          </a:xfrm>
          <a:prstGeom prst="rect">
            <a:avLst/>
          </a:prstGeom>
          <a:solidFill>
            <a:schemeClr val="bg1"/>
          </a:solidFill>
          <a:ln>
            <a:noFill/>
          </a:ln>
        </p:spPr>
        <p:txBody>
          <a:bodyPr wrap="square" rtlCol="0">
            <a:spAutoFit/>
          </a:bodyPr>
          <a:lstStyle/>
          <a:p>
            <a:r>
              <a:rPr lang="en-US"/>
              <a:t>IT 18056976 | G.L. Udari Kaushalya | 2021-117</a:t>
            </a:r>
          </a:p>
        </p:txBody>
      </p:sp>
    </p:spTree>
    <p:extLst>
      <p:ext uri="{BB962C8B-B14F-4D97-AF65-F5344CB8AC3E}">
        <p14:creationId xmlns:p14="http://schemas.microsoft.com/office/powerpoint/2010/main" val="36001191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a:xfrm>
            <a:off x="2278919" y="386119"/>
            <a:ext cx="7634161" cy="735672"/>
          </a:xfrm>
        </p:spPr>
        <p:txBody>
          <a:bodyPr/>
          <a:lstStyle/>
          <a:p>
            <a:pPr algn="ctr"/>
            <a:r>
              <a:rPr lang="en-US"/>
              <a:t>Completion</a:t>
            </a:r>
          </a:p>
        </p:txBody>
      </p:sp>
      <p:sp>
        <p:nvSpPr>
          <p:cNvPr id="6" name="TextBox 5">
            <a:extLst>
              <a:ext uri="{FF2B5EF4-FFF2-40B4-BE49-F238E27FC236}">
                <a16:creationId xmlns:a16="http://schemas.microsoft.com/office/drawing/2014/main" id="{99553EB1-F83A-4F67-BF52-3224E63FA75F}"/>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cxnSp>
        <p:nvCxnSpPr>
          <p:cNvPr id="4" name="Straight Connector 3">
            <a:extLst>
              <a:ext uri="{FF2B5EF4-FFF2-40B4-BE49-F238E27FC236}">
                <a16:creationId xmlns:a16="http://schemas.microsoft.com/office/drawing/2014/main" id="{C5209998-0675-4CE7-B435-F45C56CC8905}"/>
              </a:ext>
            </a:extLst>
          </p:cNvPr>
          <p:cNvCxnSpPr>
            <a:cxnSpLocks/>
          </p:cNvCxnSpPr>
          <p:nvPr/>
        </p:nvCxnSpPr>
        <p:spPr>
          <a:xfrm>
            <a:off x="754144" y="3001326"/>
            <a:ext cx="10882384"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Oval 6">
            <a:extLst>
              <a:ext uri="{FF2B5EF4-FFF2-40B4-BE49-F238E27FC236}">
                <a16:creationId xmlns:a16="http://schemas.microsoft.com/office/drawing/2014/main" id="{46255E63-5B99-42A5-A0F0-ACF467C699F8}"/>
              </a:ext>
            </a:extLst>
          </p:cNvPr>
          <p:cNvSpPr/>
          <p:nvPr/>
        </p:nvSpPr>
        <p:spPr>
          <a:xfrm>
            <a:off x="1562262" y="2896852"/>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2F20EAE-1180-4BE6-9F69-B659D9D7EF4B}"/>
              </a:ext>
            </a:extLst>
          </p:cNvPr>
          <p:cNvSpPr/>
          <p:nvPr/>
        </p:nvSpPr>
        <p:spPr>
          <a:xfrm>
            <a:off x="4290954" y="2907054"/>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004D0F-BDBE-4EA0-91E4-589D116E1AFD}"/>
              </a:ext>
            </a:extLst>
          </p:cNvPr>
          <p:cNvSpPr/>
          <p:nvPr/>
        </p:nvSpPr>
        <p:spPr>
          <a:xfrm>
            <a:off x="7019646" y="2907054"/>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C691E21-C300-49F0-8870-20835F0E5C68}"/>
              </a:ext>
            </a:extLst>
          </p:cNvPr>
          <p:cNvSpPr/>
          <p:nvPr/>
        </p:nvSpPr>
        <p:spPr>
          <a:xfrm>
            <a:off x="9768661" y="2907054"/>
            <a:ext cx="197963" cy="1885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Graphic 7" descr="Badge Tick1 with solid fill">
            <a:extLst>
              <a:ext uri="{FF2B5EF4-FFF2-40B4-BE49-F238E27FC236}">
                <a16:creationId xmlns:a16="http://schemas.microsoft.com/office/drawing/2014/main" id="{69E7CEA2-316E-41A9-8A8E-EC6E0E2BAD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9291" y="2080222"/>
            <a:ext cx="466166" cy="477371"/>
          </a:xfrm>
          <a:prstGeom prst="rect">
            <a:avLst/>
          </a:prstGeom>
        </p:spPr>
      </p:pic>
      <p:pic>
        <p:nvPicPr>
          <p:cNvPr id="5" name="Graphic 11" descr="Hourglass Finished with solid fill">
            <a:extLst>
              <a:ext uri="{FF2B5EF4-FFF2-40B4-BE49-F238E27FC236}">
                <a16:creationId xmlns:a16="http://schemas.microsoft.com/office/drawing/2014/main" id="{565091C1-7313-4409-9909-067431BA15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7424" y="2121020"/>
            <a:ext cx="382406" cy="395777"/>
          </a:xfrm>
          <a:prstGeom prst="rect">
            <a:avLst/>
          </a:prstGeom>
        </p:spPr>
      </p:pic>
      <p:sp>
        <p:nvSpPr>
          <p:cNvPr id="12" name="TextBox 11">
            <a:extLst>
              <a:ext uri="{FF2B5EF4-FFF2-40B4-BE49-F238E27FC236}">
                <a16:creationId xmlns:a16="http://schemas.microsoft.com/office/drawing/2014/main" id="{72D5EBAB-EFCF-4721-96B1-56CAA7CCE459}"/>
              </a:ext>
            </a:extLst>
          </p:cNvPr>
          <p:cNvSpPr txBox="1"/>
          <p:nvPr/>
        </p:nvSpPr>
        <p:spPr>
          <a:xfrm>
            <a:off x="849161" y="3885661"/>
            <a:ext cx="2228564" cy="1631216"/>
          </a:xfrm>
          <a:prstGeom prst="rect">
            <a:avLst/>
          </a:prstGeom>
          <a:noFill/>
        </p:spPr>
        <p:txBody>
          <a:bodyPr wrap="square" rtlCol="0">
            <a:spAutoFit/>
          </a:bodyPr>
          <a:lstStyle/>
          <a:p>
            <a:r>
              <a:rPr lang="en-US" sz="2000"/>
              <a:t>Datasets Selection &amp; Identify the Dimension Reduction Methodology</a:t>
            </a:r>
          </a:p>
        </p:txBody>
      </p:sp>
      <p:pic>
        <p:nvPicPr>
          <p:cNvPr id="13" name="Graphic 7" descr="Badge Tick1 with solid fill">
            <a:extLst>
              <a:ext uri="{FF2B5EF4-FFF2-40B4-BE49-F238E27FC236}">
                <a16:creationId xmlns:a16="http://schemas.microsoft.com/office/drawing/2014/main" id="{3AB13F15-EE71-4B22-88F9-7B6D9142D7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6851" y="2083414"/>
            <a:ext cx="466166" cy="477371"/>
          </a:xfrm>
          <a:prstGeom prst="rect">
            <a:avLst/>
          </a:prstGeom>
        </p:spPr>
      </p:pic>
      <p:pic>
        <p:nvPicPr>
          <p:cNvPr id="15" name="Graphic 14" descr="End with solid fill">
            <a:extLst>
              <a:ext uri="{FF2B5EF4-FFF2-40B4-BE49-F238E27FC236}">
                <a16:creationId xmlns:a16="http://schemas.microsoft.com/office/drawing/2014/main" id="{869714C6-C57C-49FD-B262-AB1E94E014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8772" y="2057426"/>
            <a:ext cx="477371" cy="477371"/>
          </a:xfrm>
          <a:prstGeom prst="rect">
            <a:avLst/>
          </a:prstGeom>
        </p:spPr>
      </p:pic>
      <p:sp>
        <p:nvSpPr>
          <p:cNvPr id="16" name="TextBox 15">
            <a:extLst>
              <a:ext uri="{FF2B5EF4-FFF2-40B4-BE49-F238E27FC236}">
                <a16:creationId xmlns:a16="http://schemas.microsoft.com/office/drawing/2014/main" id="{83EA5363-0119-40D3-B82C-E75AE6848080}"/>
              </a:ext>
            </a:extLst>
          </p:cNvPr>
          <p:cNvSpPr txBox="1"/>
          <p:nvPr/>
        </p:nvSpPr>
        <p:spPr>
          <a:xfrm>
            <a:off x="930668" y="3155654"/>
            <a:ext cx="1481115" cy="400110"/>
          </a:xfrm>
          <a:prstGeom prst="rect">
            <a:avLst/>
          </a:prstGeom>
          <a:noFill/>
        </p:spPr>
        <p:txBody>
          <a:bodyPr wrap="square" rtlCol="0">
            <a:spAutoFit/>
          </a:bodyPr>
          <a:lstStyle/>
          <a:p>
            <a:pPr algn="ctr"/>
            <a:r>
              <a:rPr lang="en-US" sz="2000" b="1">
                <a:solidFill>
                  <a:srgbClr val="FFC000"/>
                </a:solidFill>
              </a:rPr>
              <a:t>STEP 1</a:t>
            </a:r>
          </a:p>
        </p:txBody>
      </p:sp>
      <p:sp>
        <p:nvSpPr>
          <p:cNvPr id="17" name="TextBox 16">
            <a:extLst>
              <a:ext uri="{FF2B5EF4-FFF2-40B4-BE49-F238E27FC236}">
                <a16:creationId xmlns:a16="http://schemas.microsoft.com/office/drawing/2014/main" id="{1B34E528-43C6-4C37-92DD-36E397DD7860}"/>
              </a:ext>
            </a:extLst>
          </p:cNvPr>
          <p:cNvSpPr txBox="1"/>
          <p:nvPr/>
        </p:nvSpPr>
        <p:spPr>
          <a:xfrm>
            <a:off x="3649377" y="3155654"/>
            <a:ext cx="1481115" cy="400110"/>
          </a:xfrm>
          <a:prstGeom prst="rect">
            <a:avLst/>
          </a:prstGeom>
          <a:noFill/>
        </p:spPr>
        <p:txBody>
          <a:bodyPr wrap="square" rtlCol="0">
            <a:spAutoFit/>
          </a:bodyPr>
          <a:lstStyle/>
          <a:p>
            <a:pPr algn="ctr"/>
            <a:r>
              <a:rPr lang="en-US" sz="2000" b="1">
                <a:solidFill>
                  <a:srgbClr val="FFC000"/>
                </a:solidFill>
              </a:rPr>
              <a:t>STEP 2</a:t>
            </a:r>
          </a:p>
        </p:txBody>
      </p:sp>
      <p:sp>
        <p:nvSpPr>
          <p:cNvPr id="18" name="TextBox 17">
            <a:extLst>
              <a:ext uri="{FF2B5EF4-FFF2-40B4-BE49-F238E27FC236}">
                <a16:creationId xmlns:a16="http://schemas.microsoft.com/office/drawing/2014/main" id="{E584FD6C-2CC5-4060-B0A4-E01FB00F7AAD}"/>
              </a:ext>
            </a:extLst>
          </p:cNvPr>
          <p:cNvSpPr txBox="1"/>
          <p:nvPr/>
        </p:nvSpPr>
        <p:spPr>
          <a:xfrm>
            <a:off x="6448209" y="3155654"/>
            <a:ext cx="1481115" cy="400110"/>
          </a:xfrm>
          <a:prstGeom prst="rect">
            <a:avLst/>
          </a:prstGeom>
          <a:noFill/>
        </p:spPr>
        <p:txBody>
          <a:bodyPr wrap="square" rtlCol="0">
            <a:spAutoFit/>
          </a:bodyPr>
          <a:lstStyle/>
          <a:p>
            <a:pPr algn="ctr"/>
            <a:r>
              <a:rPr lang="en-US" sz="2000" b="1">
                <a:solidFill>
                  <a:srgbClr val="FFC000"/>
                </a:solidFill>
              </a:rPr>
              <a:t>STEP 3</a:t>
            </a:r>
          </a:p>
        </p:txBody>
      </p:sp>
      <p:sp>
        <p:nvSpPr>
          <p:cNvPr id="19" name="TextBox 18">
            <a:extLst>
              <a:ext uri="{FF2B5EF4-FFF2-40B4-BE49-F238E27FC236}">
                <a16:creationId xmlns:a16="http://schemas.microsoft.com/office/drawing/2014/main" id="{29016ED4-FC7F-41F4-AFB7-AC128FE13C3E}"/>
              </a:ext>
            </a:extLst>
          </p:cNvPr>
          <p:cNvSpPr txBox="1"/>
          <p:nvPr/>
        </p:nvSpPr>
        <p:spPr>
          <a:xfrm>
            <a:off x="9176901" y="3150807"/>
            <a:ext cx="1481115" cy="400110"/>
          </a:xfrm>
          <a:prstGeom prst="rect">
            <a:avLst/>
          </a:prstGeom>
          <a:noFill/>
        </p:spPr>
        <p:txBody>
          <a:bodyPr wrap="square" rtlCol="0">
            <a:spAutoFit/>
          </a:bodyPr>
          <a:lstStyle/>
          <a:p>
            <a:pPr algn="ctr"/>
            <a:r>
              <a:rPr lang="en-US" sz="2000" b="1">
                <a:solidFill>
                  <a:srgbClr val="FFC000"/>
                </a:solidFill>
              </a:rPr>
              <a:t>STEP 4</a:t>
            </a:r>
          </a:p>
        </p:txBody>
      </p:sp>
      <p:sp>
        <p:nvSpPr>
          <p:cNvPr id="20" name="TextBox 19">
            <a:extLst>
              <a:ext uri="{FF2B5EF4-FFF2-40B4-BE49-F238E27FC236}">
                <a16:creationId xmlns:a16="http://schemas.microsoft.com/office/drawing/2014/main" id="{46E4C022-2765-47D9-ACE7-13B65C0CC833}"/>
              </a:ext>
            </a:extLst>
          </p:cNvPr>
          <p:cNvSpPr txBox="1"/>
          <p:nvPr/>
        </p:nvSpPr>
        <p:spPr>
          <a:xfrm>
            <a:off x="3656961" y="3829911"/>
            <a:ext cx="2228564" cy="1631216"/>
          </a:xfrm>
          <a:prstGeom prst="rect">
            <a:avLst/>
          </a:prstGeom>
          <a:noFill/>
        </p:spPr>
        <p:txBody>
          <a:bodyPr wrap="square" rtlCol="0">
            <a:spAutoFit/>
          </a:bodyPr>
          <a:lstStyle/>
          <a:p>
            <a:r>
              <a:rPr lang="en-US" sz="2000"/>
              <a:t>Creating the Dissimilarity measure and apply for small Datasets</a:t>
            </a:r>
          </a:p>
        </p:txBody>
      </p:sp>
      <p:sp>
        <p:nvSpPr>
          <p:cNvPr id="23" name="TextBox 22">
            <a:extLst>
              <a:ext uri="{FF2B5EF4-FFF2-40B4-BE49-F238E27FC236}">
                <a16:creationId xmlns:a16="http://schemas.microsoft.com/office/drawing/2014/main" id="{7058CB25-D67B-442A-A21B-63714FEA4F0C}"/>
              </a:ext>
            </a:extLst>
          </p:cNvPr>
          <p:cNvSpPr txBox="1"/>
          <p:nvPr/>
        </p:nvSpPr>
        <p:spPr>
          <a:xfrm>
            <a:off x="9259782" y="3787361"/>
            <a:ext cx="2228564" cy="1631216"/>
          </a:xfrm>
          <a:prstGeom prst="rect">
            <a:avLst/>
          </a:prstGeom>
          <a:noFill/>
        </p:spPr>
        <p:txBody>
          <a:bodyPr wrap="square" rtlCol="0">
            <a:spAutoFit/>
          </a:bodyPr>
          <a:lstStyle/>
          <a:p>
            <a:r>
              <a:rPr lang="en-US" sz="2000"/>
              <a:t>Test the methodology for Different Data Sets with High Dimensions</a:t>
            </a:r>
          </a:p>
        </p:txBody>
      </p:sp>
      <p:sp>
        <p:nvSpPr>
          <p:cNvPr id="24" name="TextBox 23">
            <a:extLst>
              <a:ext uri="{FF2B5EF4-FFF2-40B4-BE49-F238E27FC236}">
                <a16:creationId xmlns:a16="http://schemas.microsoft.com/office/drawing/2014/main" id="{5176C8FB-FAF6-47CE-B59C-6C9D6052D8DA}"/>
              </a:ext>
            </a:extLst>
          </p:cNvPr>
          <p:cNvSpPr txBox="1"/>
          <p:nvPr/>
        </p:nvSpPr>
        <p:spPr>
          <a:xfrm>
            <a:off x="6532721" y="3843620"/>
            <a:ext cx="2228564" cy="1631216"/>
          </a:xfrm>
          <a:prstGeom prst="rect">
            <a:avLst/>
          </a:prstGeom>
          <a:noFill/>
        </p:spPr>
        <p:txBody>
          <a:bodyPr wrap="square" rtlCol="0">
            <a:spAutoFit/>
          </a:bodyPr>
          <a:lstStyle/>
          <a:p>
            <a:r>
              <a:rPr lang="en-US" sz="2000"/>
              <a:t>Reducing Dimensions applying for Large Data Sets using SHAP Values</a:t>
            </a:r>
          </a:p>
        </p:txBody>
      </p:sp>
    </p:spTree>
    <p:extLst>
      <p:ext uri="{BB962C8B-B14F-4D97-AF65-F5344CB8AC3E}">
        <p14:creationId xmlns:p14="http://schemas.microsoft.com/office/powerpoint/2010/main" val="3136799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5B0DB9-B867-4FF9-AB23-E5F1DFC2EE5B}"/>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solidFill>
                  <a:schemeClr val="bg1"/>
                </a:solidFill>
              </a:rPr>
              <a:t>Step 1 : Selecting datasets</a:t>
            </a:r>
          </a:p>
        </p:txBody>
      </p:sp>
      <p:sp>
        <p:nvSpPr>
          <p:cNvPr id="9" name="Content Placeholder 6">
            <a:extLst>
              <a:ext uri="{FF2B5EF4-FFF2-40B4-BE49-F238E27FC236}">
                <a16:creationId xmlns:a16="http://schemas.microsoft.com/office/drawing/2014/main" id="{D626E451-76C6-4583-AE8C-ACC61A88330B}"/>
              </a:ext>
            </a:extLst>
          </p:cNvPr>
          <p:cNvSpPr txBox="1">
            <a:spLocks/>
          </p:cNvSpPr>
          <p:nvPr/>
        </p:nvSpPr>
        <p:spPr>
          <a:xfrm>
            <a:off x="302684" y="2366128"/>
            <a:ext cx="10970454" cy="3930978"/>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
            <a:r>
              <a:rPr lang="en-US" sz="2800">
                <a:solidFill>
                  <a:schemeClr val="accent1">
                    <a:lumMod val="75000"/>
                  </a:schemeClr>
                </a:solidFill>
              </a:rPr>
              <a:t>Types</a:t>
            </a:r>
            <a:r>
              <a:rPr lang="en-US" sz="2800">
                <a:solidFill>
                  <a:schemeClr val="tx1"/>
                </a:solidFill>
              </a:rPr>
              <a:t> :</a:t>
            </a:r>
          </a:p>
          <a:p>
            <a:pPr algn="just"/>
            <a:r>
              <a:rPr lang="en-US" sz="2800">
                <a:solidFill>
                  <a:schemeClr val="tx1"/>
                </a:solidFill>
              </a:rPr>
              <a:t>Dataset with few dimensions for creating the Dissimilarity Measure</a:t>
            </a:r>
          </a:p>
          <a:p>
            <a:pPr algn="just"/>
            <a:r>
              <a:rPr lang="en-US" sz="2800">
                <a:solidFill>
                  <a:schemeClr val="accent1">
                    <a:lumMod val="60000"/>
                    <a:lumOff val="40000"/>
                  </a:schemeClr>
                </a:solidFill>
              </a:rPr>
              <a:t>	Iris Dataset</a:t>
            </a:r>
          </a:p>
          <a:p>
            <a:pPr algn="just"/>
            <a:endParaRPr lang="en-US" sz="2800">
              <a:solidFill>
                <a:schemeClr val="accent1">
                  <a:lumMod val="60000"/>
                  <a:lumOff val="40000"/>
                </a:schemeClr>
              </a:solidFill>
            </a:endParaRPr>
          </a:p>
          <a:p>
            <a:pPr algn="just"/>
            <a:r>
              <a:rPr lang="en-US" sz="2800">
                <a:solidFill>
                  <a:schemeClr val="tx1"/>
                </a:solidFill>
              </a:rPr>
              <a:t>High Dimensional Datasets for Classification</a:t>
            </a:r>
          </a:p>
          <a:p>
            <a:pPr algn="just"/>
            <a:r>
              <a:rPr lang="en-US" sz="2800">
                <a:solidFill>
                  <a:schemeClr val="tx1"/>
                </a:solidFill>
              </a:rPr>
              <a:t>	</a:t>
            </a:r>
            <a:r>
              <a:rPr lang="en-US" sz="2800">
                <a:solidFill>
                  <a:schemeClr val="accent1">
                    <a:lumMod val="60000"/>
                    <a:lumOff val="40000"/>
                  </a:schemeClr>
                </a:solidFill>
              </a:rPr>
              <a:t>Liver Transplant Data		39 Features</a:t>
            </a:r>
          </a:p>
          <a:p>
            <a:pPr algn="just"/>
            <a:r>
              <a:rPr lang="en-US" sz="2800">
                <a:solidFill>
                  <a:schemeClr val="accent1">
                    <a:lumMod val="60000"/>
                    <a:lumOff val="40000"/>
                  </a:schemeClr>
                </a:solidFill>
              </a:rPr>
              <a:t>	Connectionist Bench Data		60 Features</a:t>
            </a:r>
          </a:p>
          <a:p>
            <a:pPr algn="just"/>
            <a:r>
              <a:rPr lang="en-US" sz="2800">
                <a:solidFill>
                  <a:schemeClr val="accent1">
                    <a:lumMod val="60000"/>
                    <a:lumOff val="40000"/>
                  </a:schemeClr>
                </a:solidFill>
              </a:rPr>
              <a:t>	Ozone Data				72 Features</a:t>
            </a:r>
          </a:p>
          <a:p>
            <a:pPr algn="just"/>
            <a:r>
              <a:rPr lang="en-US" sz="2800">
                <a:solidFill>
                  <a:schemeClr val="accent1">
                    <a:lumMod val="60000"/>
                    <a:lumOff val="40000"/>
                  </a:schemeClr>
                </a:solidFill>
              </a:rPr>
              <a:t>	Prostate Cancer Data		600 Features</a:t>
            </a:r>
            <a:r>
              <a:rPr lang="en-US" sz="2800">
                <a:solidFill>
                  <a:schemeClr val="tx1"/>
                </a:solidFill>
              </a:rPr>
              <a:t>	</a:t>
            </a:r>
          </a:p>
        </p:txBody>
      </p:sp>
      <p:sp>
        <p:nvSpPr>
          <p:cNvPr id="7" name="Content Placeholder 6">
            <a:extLst>
              <a:ext uri="{FF2B5EF4-FFF2-40B4-BE49-F238E27FC236}">
                <a16:creationId xmlns:a16="http://schemas.microsoft.com/office/drawing/2014/main" id="{DD547C05-8E1B-4975-8DA1-EDEB745A37BF}"/>
              </a:ext>
            </a:extLst>
          </p:cNvPr>
          <p:cNvSpPr txBox="1">
            <a:spLocks/>
          </p:cNvSpPr>
          <p:nvPr/>
        </p:nvSpPr>
        <p:spPr>
          <a:xfrm>
            <a:off x="302684" y="1150070"/>
            <a:ext cx="11586632" cy="121605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
            <a:r>
              <a:rPr lang="en-US" sz="2800">
                <a:solidFill>
                  <a:schemeClr val="accent1">
                    <a:lumMod val="75000"/>
                  </a:schemeClr>
                </a:solidFill>
              </a:rPr>
              <a:t>Limitations</a:t>
            </a:r>
            <a:r>
              <a:rPr lang="en-US" sz="2800">
                <a:solidFill>
                  <a:schemeClr val="tx1"/>
                </a:solidFill>
              </a:rPr>
              <a:t> :</a:t>
            </a:r>
          </a:p>
          <a:p>
            <a:pPr algn="just"/>
            <a:r>
              <a:rPr lang="en-US" sz="2800">
                <a:solidFill>
                  <a:schemeClr val="tx1"/>
                </a:solidFill>
              </a:rPr>
              <a:t>	Binary Classification Data</a:t>
            </a:r>
          </a:p>
        </p:txBody>
      </p:sp>
      <p:pic>
        <p:nvPicPr>
          <p:cNvPr id="3" name="Graphic 2" descr="Harvey Balls 0% with solid fill">
            <a:extLst>
              <a:ext uri="{FF2B5EF4-FFF2-40B4-BE49-F238E27FC236}">
                <a16:creationId xmlns:a16="http://schemas.microsoft.com/office/drawing/2014/main" id="{ACEF94F8-3A54-416E-BA1A-2E319933C5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367" y="1456576"/>
            <a:ext cx="914400" cy="914400"/>
          </a:xfrm>
          <a:prstGeom prst="rect">
            <a:avLst/>
          </a:prstGeom>
        </p:spPr>
      </p:pic>
      <p:pic>
        <p:nvPicPr>
          <p:cNvPr id="10" name="Graphic 9" descr="Badge 1 with solid fill">
            <a:extLst>
              <a:ext uri="{FF2B5EF4-FFF2-40B4-BE49-F238E27FC236}">
                <a16:creationId xmlns:a16="http://schemas.microsoft.com/office/drawing/2014/main" id="{1D466CA5-CF60-48A3-87E1-1A4671C132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8897" y="1456576"/>
            <a:ext cx="914400" cy="914400"/>
          </a:xfrm>
          <a:prstGeom prst="rect">
            <a:avLst/>
          </a:prstGeom>
        </p:spPr>
      </p:pic>
      <p:sp>
        <p:nvSpPr>
          <p:cNvPr id="11" name="TextBox 10">
            <a:extLst>
              <a:ext uri="{FF2B5EF4-FFF2-40B4-BE49-F238E27FC236}">
                <a16:creationId xmlns:a16="http://schemas.microsoft.com/office/drawing/2014/main" id="{72D080AD-59A5-4CB0-9A38-AB252B1A56CF}"/>
              </a:ext>
            </a:extLst>
          </p:cNvPr>
          <p:cNvSpPr txBox="1"/>
          <p:nvPr/>
        </p:nvSpPr>
        <p:spPr>
          <a:xfrm>
            <a:off x="7245055" y="1559833"/>
            <a:ext cx="770158" cy="707886"/>
          </a:xfrm>
          <a:prstGeom prst="rect">
            <a:avLst/>
          </a:prstGeom>
          <a:noFill/>
        </p:spPr>
        <p:txBody>
          <a:bodyPr wrap="square" rtlCol="0">
            <a:spAutoFit/>
          </a:bodyPr>
          <a:lstStyle/>
          <a:p>
            <a:r>
              <a:rPr lang="en-US" sz="4000">
                <a:solidFill>
                  <a:schemeClr val="accent6">
                    <a:lumMod val="60000"/>
                    <a:lumOff val="40000"/>
                  </a:schemeClr>
                </a:solidFill>
              </a:rPr>
              <a:t>0</a:t>
            </a:r>
          </a:p>
        </p:txBody>
      </p:sp>
    </p:spTree>
    <p:extLst>
      <p:ext uri="{BB962C8B-B14F-4D97-AF65-F5344CB8AC3E}">
        <p14:creationId xmlns:p14="http://schemas.microsoft.com/office/powerpoint/2010/main" val="3596595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5B0DB9-B867-4FF9-AB23-E5F1DFC2EE5B}"/>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solidFill>
                  <a:schemeClr val="bg1"/>
                </a:solidFill>
              </a:rPr>
              <a:t>Step 1 : Selecting datasets – Iris data</a:t>
            </a:r>
          </a:p>
        </p:txBody>
      </p:sp>
      <p:pic>
        <p:nvPicPr>
          <p:cNvPr id="7" name="Picture 6">
            <a:extLst>
              <a:ext uri="{FF2B5EF4-FFF2-40B4-BE49-F238E27FC236}">
                <a16:creationId xmlns:a16="http://schemas.microsoft.com/office/drawing/2014/main" id="{4866202A-F728-483C-ADE4-1536887940A9}"/>
              </a:ext>
            </a:extLst>
          </p:cNvPr>
          <p:cNvPicPr>
            <a:picLocks noChangeAspect="1"/>
          </p:cNvPicPr>
          <p:nvPr/>
        </p:nvPicPr>
        <p:blipFill>
          <a:blip r:embed="rId2"/>
          <a:stretch>
            <a:fillRect/>
          </a:stretch>
        </p:blipFill>
        <p:spPr>
          <a:xfrm>
            <a:off x="2261192" y="1458458"/>
            <a:ext cx="7669615" cy="4477288"/>
          </a:xfrm>
          <a:prstGeom prst="rect">
            <a:avLst/>
          </a:prstGeom>
          <a:ln>
            <a:solidFill>
              <a:schemeClr val="bg1">
                <a:lumMod val="65000"/>
              </a:schemeClr>
            </a:solidFill>
          </a:ln>
        </p:spPr>
      </p:pic>
    </p:spTree>
    <p:extLst>
      <p:ext uri="{BB962C8B-B14F-4D97-AF65-F5344CB8AC3E}">
        <p14:creationId xmlns:p14="http://schemas.microsoft.com/office/powerpoint/2010/main" val="29837611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5B0DB9-B867-4FF9-AB23-E5F1DFC2EE5B}"/>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
        <p:nvSpPr>
          <p:cNvPr id="9" name="Content Placeholder 6">
            <a:extLst>
              <a:ext uri="{FF2B5EF4-FFF2-40B4-BE49-F238E27FC236}">
                <a16:creationId xmlns:a16="http://schemas.microsoft.com/office/drawing/2014/main" id="{D626E451-76C6-4583-AE8C-ACC61A88330B}"/>
              </a:ext>
            </a:extLst>
          </p:cNvPr>
          <p:cNvSpPr txBox="1">
            <a:spLocks/>
          </p:cNvSpPr>
          <p:nvPr/>
        </p:nvSpPr>
        <p:spPr>
          <a:xfrm>
            <a:off x="302684" y="1556992"/>
            <a:ext cx="10970454" cy="496635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
            <a:r>
              <a:rPr lang="en-US" sz="2800">
                <a:solidFill>
                  <a:schemeClr val="tx1"/>
                </a:solidFill>
              </a:rPr>
              <a:t>	</a:t>
            </a:r>
          </a:p>
          <a:p>
            <a:pPr algn="just"/>
            <a:endParaRPr lang="en-US" sz="2800">
              <a:solidFill>
                <a:schemeClr val="tx1"/>
              </a:solidFill>
            </a:endParaRPr>
          </a:p>
        </p:txBody>
      </p:sp>
      <p:sp>
        <p:nvSpPr>
          <p:cNvPr id="7" name="Content Placeholder 2">
            <a:extLst>
              <a:ext uri="{FF2B5EF4-FFF2-40B4-BE49-F238E27FC236}">
                <a16:creationId xmlns:a16="http://schemas.microsoft.com/office/drawing/2014/main" id="{7EB823D3-1EB0-43C9-95E7-A147AECEC1C4}"/>
              </a:ext>
            </a:extLst>
          </p:cNvPr>
          <p:cNvSpPr txBox="1">
            <a:spLocks/>
          </p:cNvSpPr>
          <p:nvPr/>
        </p:nvSpPr>
        <p:spPr>
          <a:xfrm>
            <a:off x="302684" y="3159042"/>
            <a:ext cx="11684000" cy="261684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800">
                <a:solidFill>
                  <a:schemeClr val="tx1"/>
                </a:solidFill>
              </a:rPr>
              <a:t>Calculate the </a:t>
            </a:r>
            <a:r>
              <a:rPr lang="en-US" sz="2800" b="1">
                <a:solidFill>
                  <a:schemeClr val="tx1"/>
                </a:solidFill>
              </a:rPr>
              <a:t>contribution of each feature</a:t>
            </a:r>
            <a:r>
              <a:rPr lang="en-US" sz="2800">
                <a:solidFill>
                  <a:schemeClr val="tx1"/>
                </a:solidFill>
              </a:rPr>
              <a:t> to the prediction of a specific instance</a:t>
            </a:r>
          </a:p>
          <a:p>
            <a:r>
              <a:rPr lang="en-US" sz="2800">
                <a:solidFill>
                  <a:schemeClr val="accent1">
                    <a:lumMod val="50000"/>
                  </a:schemeClr>
                </a:solidFill>
              </a:rPr>
              <a:t>Used in	 </a:t>
            </a:r>
            <a:r>
              <a:rPr lang="en-US" sz="3200">
                <a:solidFill>
                  <a:schemeClr val="accent1">
                    <a:lumMod val="50000"/>
                  </a:schemeClr>
                </a:solidFill>
              </a:rPr>
              <a:t>– </a:t>
            </a:r>
            <a:r>
              <a:rPr lang="en-US" sz="2800">
                <a:solidFill>
                  <a:schemeClr val="accent1">
                    <a:lumMod val="50000"/>
                  </a:schemeClr>
                </a:solidFill>
                <a:latin typeface="charter"/>
              </a:rPr>
              <a:t>Need of </a:t>
            </a:r>
            <a:r>
              <a:rPr lang="en-US" sz="2800" b="0" i="0">
                <a:solidFill>
                  <a:schemeClr val="accent1">
                    <a:lumMod val="50000"/>
                  </a:schemeClr>
                </a:solidFill>
                <a:effectLst/>
                <a:latin typeface="charter"/>
              </a:rPr>
              <a:t>understanding what decisions the model is making</a:t>
            </a:r>
          </a:p>
          <a:p>
            <a:endParaRPr lang="en-US" sz="2800" b="0" i="0">
              <a:solidFill>
                <a:srgbClr val="292929"/>
              </a:solidFill>
              <a:effectLst/>
              <a:latin typeface="charter"/>
            </a:endParaRPr>
          </a:p>
          <a:p>
            <a:endParaRPr lang="en-US" sz="2800">
              <a:solidFill>
                <a:srgbClr val="292929"/>
              </a:solidFill>
              <a:latin typeface="charter"/>
            </a:endParaRPr>
          </a:p>
          <a:p>
            <a:endParaRPr lang="en-US" sz="2800">
              <a:solidFill>
                <a:srgbClr val="292929"/>
              </a:solidFill>
              <a:latin typeface="charter"/>
            </a:endParaRPr>
          </a:p>
          <a:p>
            <a:endParaRPr lang="en-US" sz="2800" b="0" i="0">
              <a:solidFill>
                <a:srgbClr val="292929"/>
              </a:solidFill>
              <a:effectLst/>
              <a:latin typeface="charter"/>
            </a:endParaRPr>
          </a:p>
          <a:p>
            <a:endParaRPr lang="en-US" sz="2800" b="0" i="0">
              <a:solidFill>
                <a:srgbClr val="292929"/>
              </a:solidFill>
              <a:effectLst/>
              <a:latin typeface="charter"/>
            </a:endParaRPr>
          </a:p>
          <a:p>
            <a:endParaRPr lang="en-US" sz="2800" b="0" i="0">
              <a:solidFill>
                <a:srgbClr val="292929"/>
              </a:solidFill>
              <a:effectLst/>
              <a:latin typeface="charter"/>
            </a:endParaRPr>
          </a:p>
        </p:txBody>
      </p:sp>
      <p:pic>
        <p:nvPicPr>
          <p:cNvPr id="3" name="Picture 2">
            <a:extLst>
              <a:ext uri="{FF2B5EF4-FFF2-40B4-BE49-F238E27FC236}">
                <a16:creationId xmlns:a16="http://schemas.microsoft.com/office/drawing/2014/main" id="{096EDF32-3175-46CB-A97B-AA3AC9E15512}"/>
              </a:ext>
            </a:extLst>
          </p:cNvPr>
          <p:cNvPicPr>
            <a:picLocks noChangeAspect="1"/>
          </p:cNvPicPr>
          <p:nvPr/>
        </p:nvPicPr>
        <p:blipFill>
          <a:blip r:embed="rId2"/>
          <a:stretch>
            <a:fillRect/>
          </a:stretch>
        </p:blipFill>
        <p:spPr>
          <a:xfrm>
            <a:off x="302684" y="3159042"/>
            <a:ext cx="6111426" cy="2553601"/>
          </a:xfrm>
          <a:prstGeom prst="rect">
            <a:avLst/>
          </a:prstGeom>
        </p:spPr>
      </p:pic>
      <p:pic>
        <p:nvPicPr>
          <p:cNvPr id="10" name="Picture 9">
            <a:extLst>
              <a:ext uri="{FF2B5EF4-FFF2-40B4-BE49-F238E27FC236}">
                <a16:creationId xmlns:a16="http://schemas.microsoft.com/office/drawing/2014/main" id="{D9FF6B82-FCE8-4669-A188-7342B97E33F4}"/>
              </a:ext>
            </a:extLst>
          </p:cNvPr>
          <p:cNvPicPr>
            <a:picLocks noChangeAspect="1"/>
          </p:cNvPicPr>
          <p:nvPr/>
        </p:nvPicPr>
        <p:blipFill>
          <a:blip r:embed="rId3"/>
          <a:stretch>
            <a:fillRect/>
          </a:stretch>
        </p:blipFill>
        <p:spPr>
          <a:xfrm>
            <a:off x="5744276" y="3222281"/>
            <a:ext cx="6240722" cy="2616840"/>
          </a:xfrm>
          <a:prstGeom prst="rect">
            <a:avLst/>
          </a:prstGeom>
        </p:spPr>
      </p:pic>
      <p:sp>
        <p:nvSpPr>
          <p:cNvPr id="11" name="Title 1">
            <a:extLst>
              <a:ext uri="{FF2B5EF4-FFF2-40B4-BE49-F238E27FC236}">
                <a16:creationId xmlns:a16="http://schemas.microsoft.com/office/drawing/2014/main" id="{45F25540-DE2F-40D4-9A7E-C7E4453E12C7}"/>
              </a:ext>
            </a:extLst>
          </p:cNvPr>
          <p:cNvSpPr txBox="1">
            <a:spLocks/>
          </p:cNvSpPr>
          <p:nvPr/>
        </p:nvSpPr>
        <p:spPr>
          <a:xfrm>
            <a:off x="302684" y="332689"/>
            <a:ext cx="11684000" cy="792162"/>
          </a:xfrm>
          <a:prstGeom prst="rect">
            <a:avLst/>
          </a:prstGeom>
          <a:no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000" b="1">
                <a:solidFill>
                  <a:schemeClr val="accent1">
                    <a:lumMod val="75000"/>
                  </a:schemeClr>
                </a:solidFill>
              </a:rPr>
              <a:t>SHAP – </a:t>
            </a:r>
            <a:r>
              <a:rPr lang="en-US" sz="4000" b="1">
                <a:solidFill>
                  <a:schemeClr val="accent1">
                    <a:lumMod val="60000"/>
                    <a:lumOff val="40000"/>
                  </a:schemeClr>
                </a:solidFill>
              </a:rPr>
              <a:t>SH</a:t>
            </a:r>
            <a:r>
              <a:rPr lang="en-US" sz="4000" b="1">
                <a:solidFill>
                  <a:schemeClr val="accent1">
                    <a:lumMod val="75000"/>
                  </a:schemeClr>
                </a:solidFill>
              </a:rPr>
              <a:t>apley </a:t>
            </a:r>
            <a:r>
              <a:rPr lang="en-US" sz="4000" b="1">
                <a:solidFill>
                  <a:schemeClr val="accent1">
                    <a:lumMod val="60000"/>
                    <a:lumOff val="40000"/>
                  </a:schemeClr>
                </a:solidFill>
              </a:rPr>
              <a:t>A</a:t>
            </a:r>
            <a:r>
              <a:rPr lang="en-US" sz="4000" b="1">
                <a:solidFill>
                  <a:schemeClr val="accent1">
                    <a:lumMod val="75000"/>
                  </a:schemeClr>
                </a:solidFill>
              </a:rPr>
              <a:t>dditive Ex</a:t>
            </a:r>
            <a:r>
              <a:rPr lang="en-US" sz="4000" b="1">
                <a:solidFill>
                  <a:schemeClr val="accent1">
                    <a:lumMod val="60000"/>
                    <a:lumOff val="40000"/>
                  </a:schemeClr>
                </a:solidFill>
              </a:rPr>
              <a:t>p</a:t>
            </a:r>
            <a:r>
              <a:rPr lang="en-US" sz="4000" b="1">
                <a:solidFill>
                  <a:schemeClr val="accent1">
                    <a:lumMod val="75000"/>
                  </a:schemeClr>
                </a:solidFill>
              </a:rPr>
              <a:t>lanations</a:t>
            </a:r>
            <a:endParaRPr lang="en-US">
              <a:solidFill>
                <a:schemeClr val="bg1"/>
              </a:solidFill>
            </a:endParaRPr>
          </a:p>
        </p:txBody>
      </p:sp>
    </p:spTree>
    <p:extLst>
      <p:ext uri="{BB962C8B-B14F-4D97-AF65-F5344CB8AC3E}">
        <p14:creationId xmlns:p14="http://schemas.microsoft.com/office/powerpoint/2010/main" val="19446444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5B0DB9-B867-4FF9-AB23-E5F1DFC2EE5B}"/>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85771"/>
            <a:ext cx="11684000" cy="792162"/>
          </a:xfrm>
          <a:prstGeom prst="rect">
            <a:avLst/>
          </a:prstGeom>
          <a:no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000" b="1">
                <a:solidFill>
                  <a:schemeClr val="accent1">
                    <a:lumMod val="75000"/>
                  </a:schemeClr>
                </a:solidFill>
              </a:rPr>
              <a:t>SHAP – </a:t>
            </a:r>
            <a:r>
              <a:rPr lang="en-US" sz="4000" b="1">
                <a:solidFill>
                  <a:schemeClr val="accent1">
                    <a:lumMod val="60000"/>
                    <a:lumOff val="40000"/>
                  </a:schemeClr>
                </a:solidFill>
              </a:rPr>
              <a:t>SH</a:t>
            </a:r>
            <a:r>
              <a:rPr lang="en-US" sz="4000" b="1">
                <a:solidFill>
                  <a:schemeClr val="accent1">
                    <a:lumMod val="75000"/>
                  </a:schemeClr>
                </a:solidFill>
              </a:rPr>
              <a:t>apley </a:t>
            </a:r>
            <a:r>
              <a:rPr lang="en-US" sz="4000" b="1">
                <a:solidFill>
                  <a:schemeClr val="accent1">
                    <a:lumMod val="60000"/>
                    <a:lumOff val="40000"/>
                  </a:schemeClr>
                </a:solidFill>
              </a:rPr>
              <a:t>A</a:t>
            </a:r>
            <a:r>
              <a:rPr lang="en-US" sz="4000" b="1">
                <a:solidFill>
                  <a:schemeClr val="accent1">
                    <a:lumMod val="75000"/>
                  </a:schemeClr>
                </a:solidFill>
              </a:rPr>
              <a:t>dditive Ex</a:t>
            </a:r>
            <a:r>
              <a:rPr lang="en-US" sz="4000" b="1">
                <a:solidFill>
                  <a:schemeClr val="accent1">
                    <a:lumMod val="60000"/>
                    <a:lumOff val="40000"/>
                  </a:schemeClr>
                </a:solidFill>
              </a:rPr>
              <a:t>p</a:t>
            </a:r>
            <a:r>
              <a:rPr lang="en-US" sz="4000" b="1">
                <a:solidFill>
                  <a:schemeClr val="accent1">
                    <a:lumMod val="75000"/>
                  </a:schemeClr>
                </a:solidFill>
              </a:rPr>
              <a:t>lanations</a:t>
            </a:r>
            <a:endParaRPr lang="en-US">
              <a:solidFill>
                <a:schemeClr val="bg1"/>
              </a:solidFill>
            </a:endParaRPr>
          </a:p>
        </p:txBody>
      </p:sp>
      <p:sp>
        <p:nvSpPr>
          <p:cNvPr id="9" name="Content Placeholder 6">
            <a:extLst>
              <a:ext uri="{FF2B5EF4-FFF2-40B4-BE49-F238E27FC236}">
                <a16:creationId xmlns:a16="http://schemas.microsoft.com/office/drawing/2014/main" id="{D626E451-76C6-4583-AE8C-ACC61A88330B}"/>
              </a:ext>
            </a:extLst>
          </p:cNvPr>
          <p:cNvSpPr txBox="1">
            <a:spLocks/>
          </p:cNvSpPr>
          <p:nvPr/>
        </p:nvSpPr>
        <p:spPr>
          <a:xfrm>
            <a:off x="302684" y="1556992"/>
            <a:ext cx="10970454" cy="496635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
            <a:r>
              <a:rPr lang="en-US" sz="2800">
                <a:solidFill>
                  <a:schemeClr val="tx1"/>
                </a:solidFill>
              </a:rPr>
              <a:t>	</a:t>
            </a:r>
          </a:p>
          <a:p>
            <a:pPr algn="just"/>
            <a:endParaRPr lang="en-US" sz="2800">
              <a:solidFill>
                <a:schemeClr val="tx1"/>
              </a:solidFill>
            </a:endParaRPr>
          </a:p>
        </p:txBody>
      </p:sp>
      <p:sp>
        <p:nvSpPr>
          <p:cNvPr id="7" name="Content Placeholder 2">
            <a:extLst>
              <a:ext uri="{FF2B5EF4-FFF2-40B4-BE49-F238E27FC236}">
                <a16:creationId xmlns:a16="http://schemas.microsoft.com/office/drawing/2014/main" id="{7EB823D3-1EB0-43C9-95E7-A147AECEC1C4}"/>
              </a:ext>
            </a:extLst>
          </p:cNvPr>
          <p:cNvSpPr txBox="1">
            <a:spLocks/>
          </p:cNvSpPr>
          <p:nvPr/>
        </p:nvSpPr>
        <p:spPr>
          <a:xfrm>
            <a:off x="387526" y="1075576"/>
            <a:ext cx="11684000" cy="76553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800">
                <a:solidFill>
                  <a:srgbClr val="292929"/>
                </a:solidFill>
                <a:latin typeface="charter"/>
              </a:rPr>
              <a:t>SHAP Value shows how the features effects to the model output</a:t>
            </a:r>
            <a:endParaRPr lang="en-US" sz="2800" b="0" i="0">
              <a:solidFill>
                <a:srgbClr val="292929"/>
              </a:solidFill>
              <a:effectLst/>
              <a:latin typeface="charter"/>
            </a:endParaRPr>
          </a:p>
        </p:txBody>
      </p:sp>
      <p:pic>
        <p:nvPicPr>
          <p:cNvPr id="5" name="Picture 4">
            <a:extLst>
              <a:ext uri="{FF2B5EF4-FFF2-40B4-BE49-F238E27FC236}">
                <a16:creationId xmlns:a16="http://schemas.microsoft.com/office/drawing/2014/main" id="{8C34401C-3408-427F-B170-EF47A5873873}"/>
              </a:ext>
            </a:extLst>
          </p:cNvPr>
          <p:cNvPicPr>
            <a:picLocks noChangeAspect="1"/>
          </p:cNvPicPr>
          <p:nvPr/>
        </p:nvPicPr>
        <p:blipFill>
          <a:blip r:embed="rId2"/>
          <a:stretch>
            <a:fillRect/>
          </a:stretch>
        </p:blipFill>
        <p:spPr>
          <a:xfrm>
            <a:off x="1167228" y="2019388"/>
            <a:ext cx="8926853" cy="3821427"/>
          </a:xfrm>
          <a:prstGeom prst="rect">
            <a:avLst/>
          </a:prstGeom>
        </p:spPr>
      </p:pic>
    </p:spTree>
    <p:extLst>
      <p:ext uri="{BB962C8B-B14F-4D97-AF65-F5344CB8AC3E}">
        <p14:creationId xmlns:p14="http://schemas.microsoft.com/office/powerpoint/2010/main" val="81402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565922" y="229787"/>
            <a:ext cx="10972800" cy="703199"/>
          </a:xfrm>
          <a:prstGeom prst="rect">
            <a:avLst/>
          </a:prstGeom>
          <a:solidFill>
            <a:schemeClr val="accent2"/>
          </a:solidFill>
        </p:spPr>
        <p:txBody>
          <a:bodyPr spcFirstLastPara="1" vert="horz" wrap="square" lIns="121900" tIns="121900" rIns="121900" bIns="121900" rtlCol="0" anchor="ctr" anchorCtr="0">
            <a:noAutofit/>
          </a:bodyPr>
          <a:lstStyle/>
          <a:p>
            <a:pPr>
              <a:spcBef>
                <a:spcPts val="0"/>
              </a:spcBef>
            </a:pPr>
            <a:r>
              <a:rPr lang="en-US" sz="4000" dirty="0">
                <a:solidFill>
                  <a:schemeClr val="bg1"/>
                </a:solidFill>
              </a:rPr>
              <a:t>RISK MITIGATION</a:t>
            </a:r>
          </a:p>
        </p:txBody>
      </p:sp>
      <p:sp>
        <p:nvSpPr>
          <p:cNvPr id="91" name="Google Shape;91;p17"/>
          <p:cNvSpPr/>
          <p:nvPr/>
        </p:nvSpPr>
        <p:spPr>
          <a:xfrm>
            <a:off x="4276939" y="1968686"/>
            <a:ext cx="1757276" cy="1757276"/>
          </a:xfrm>
          <a:custGeom>
            <a:avLst/>
            <a:gdLst/>
            <a:ahLst/>
            <a:cxnLst/>
            <a:rect l="l" t="t" r="r" b="b"/>
            <a:pathLst>
              <a:path w="4836540" h="4836539" extrusionOk="0">
                <a:moveTo>
                  <a:pt x="4836540" y="0"/>
                </a:moveTo>
                <a:lnTo>
                  <a:pt x="4836540" y="1523412"/>
                </a:lnTo>
                <a:lnTo>
                  <a:pt x="4795969" y="1524438"/>
                </a:lnTo>
                <a:cubicBezTo>
                  <a:pt x="3029975" y="1613957"/>
                  <a:pt x="1613955" y="3029976"/>
                  <a:pt x="1524437" y="4795970"/>
                </a:cubicBezTo>
                <a:lnTo>
                  <a:pt x="1523411" y="4836539"/>
                </a:lnTo>
                <a:lnTo>
                  <a:pt x="0" y="4836539"/>
                </a:lnTo>
                <a:lnTo>
                  <a:pt x="3008" y="4717576"/>
                </a:lnTo>
                <a:cubicBezTo>
                  <a:pt x="132013" y="2172622"/>
                  <a:pt x="2172622" y="132012"/>
                  <a:pt x="4717576" y="3008"/>
                </a:cubicBezTo>
                <a:lnTo>
                  <a:pt x="4836540" y="0"/>
                </a:lnTo>
                <a:close/>
              </a:path>
            </a:pathLst>
          </a:custGeom>
          <a:solidFill>
            <a:schemeClr val="accent1"/>
          </a:solidFill>
          <a:ln>
            <a:noFill/>
          </a:ln>
        </p:spPr>
        <p:txBody>
          <a:bodyPr spcFirstLastPara="1" wrap="square" lIns="45733" tIns="22867" rIns="45733" bIns="22867" anchor="ctr" anchorCtr="0">
            <a:noAutofit/>
          </a:bodyPr>
          <a:lstStyle/>
          <a:p>
            <a:pPr algn="ctr"/>
            <a:endParaRPr sz="1867">
              <a:solidFill>
                <a:schemeClr val="dk1"/>
              </a:solidFill>
              <a:latin typeface="Lato Light"/>
              <a:ea typeface="Lato Light"/>
              <a:cs typeface="Lato Light"/>
              <a:sym typeface="Lato Light"/>
            </a:endParaRPr>
          </a:p>
        </p:txBody>
      </p:sp>
      <p:sp>
        <p:nvSpPr>
          <p:cNvPr id="92" name="Google Shape;92;p17"/>
          <p:cNvSpPr/>
          <p:nvPr/>
        </p:nvSpPr>
        <p:spPr>
          <a:xfrm>
            <a:off x="6146182" y="1968686"/>
            <a:ext cx="1757276" cy="1757276"/>
          </a:xfrm>
          <a:custGeom>
            <a:avLst/>
            <a:gdLst/>
            <a:ahLst/>
            <a:cxnLst/>
            <a:rect l="l" t="t" r="r" b="b"/>
            <a:pathLst>
              <a:path w="4836539" h="4836539" extrusionOk="0">
                <a:moveTo>
                  <a:pt x="0" y="0"/>
                </a:moveTo>
                <a:lnTo>
                  <a:pt x="118964" y="3008"/>
                </a:lnTo>
                <a:cubicBezTo>
                  <a:pt x="2663918" y="132012"/>
                  <a:pt x="4704527" y="2172622"/>
                  <a:pt x="4833531" y="4717576"/>
                </a:cubicBezTo>
                <a:lnTo>
                  <a:pt x="4836539" y="4836539"/>
                </a:lnTo>
                <a:lnTo>
                  <a:pt x="3313127" y="4836539"/>
                </a:lnTo>
                <a:lnTo>
                  <a:pt x="3312101" y="4795970"/>
                </a:lnTo>
                <a:cubicBezTo>
                  <a:pt x="3222583" y="3029976"/>
                  <a:pt x="1806563" y="1613957"/>
                  <a:pt x="40569" y="1524438"/>
                </a:cubicBezTo>
                <a:lnTo>
                  <a:pt x="0" y="1523412"/>
                </a:lnTo>
                <a:lnTo>
                  <a:pt x="0" y="0"/>
                </a:lnTo>
                <a:close/>
              </a:path>
            </a:pathLst>
          </a:custGeom>
          <a:solidFill>
            <a:schemeClr val="accent2"/>
          </a:solidFill>
          <a:ln>
            <a:noFill/>
          </a:ln>
        </p:spPr>
        <p:txBody>
          <a:bodyPr spcFirstLastPara="1" wrap="square" lIns="45733" tIns="22867" rIns="45733" bIns="22867" anchor="ctr" anchorCtr="0">
            <a:noAutofit/>
          </a:bodyPr>
          <a:lstStyle/>
          <a:p>
            <a:pPr algn="ctr"/>
            <a:endParaRPr sz="1867">
              <a:solidFill>
                <a:schemeClr val="dk1"/>
              </a:solidFill>
              <a:latin typeface="Lato Light"/>
              <a:ea typeface="Lato Light"/>
              <a:cs typeface="Lato Light"/>
              <a:sym typeface="Lato Light"/>
            </a:endParaRPr>
          </a:p>
        </p:txBody>
      </p:sp>
      <p:sp>
        <p:nvSpPr>
          <p:cNvPr id="93" name="Google Shape;93;p17"/>
          <p:cNvSpPr/>
          <p:nvPr/>
        </p:nvSpPr>
        <p:spPr>
          <a:xfrm>
            <a:off x="4276939" y="3837445"/>
            <a:ext cx="1757276" cy="1757276"/>
          </a:xfrm>
          <a:custGeom>
            <a:avLst/>
            <a:gdLst/>
            <a:ahLst/>
            <a:cxnLst/>
            <a:rect l="l" t="t" r="r" b="b"/>
            <a:pathLst>
              <a:path w="4836540" h="4836541" extrusionOk="0">
                <a:moveTo>
                  <a:pt x="0" y="0"/>
                </a:moveTo>
                <a:lnTo>
                  <a:pt x="1523411" y="0"/>
                </a:lnTo>
                <a:lnTo>
                  <a:pt x="1524437" y="40571"/>
                </a:lnTo>
                <a:cubicBezTo>
                  <a:pt x="1613955" y="1806565"/>
                  <a:pt x="3029975" y="3222585"/>
                  <a:pt x="4795969" y="3312103"/>
                </a:cubicBezTo>
                <a:lnTo>
                  <a:pt x="4836540" y="3313129"/>
                </a:lnTo>
                <a:lnTo>
                  <a:pt x="4836540" y="4836541"/>
                </a:lnTo>
                <a:lnTo>
                  <a:pt x="4717576" y="4833533"/>
                </a:lnTo>
                <a:cubicBezTo>
                  <a:pt x="2172622" y="4704529"/>
                  <a:pt x="132013" y="2663919"/>
                  <a:pt x="3008" y="118965"/>
                </a:cubicBezTo>
                <a:lnTo>
                  <a:pt x="0" y="0"/>
                </a:lnTo>
                <a:close/>
              </a:path>
            </a:pathLst>
          </a:custGeom>
          <a:solidFill>
            <a:schemeClr val="accent4"/>
          </a:solidFill>
          <a:ln>
            <a:noFill/>
          </a:ln>
        </p:spPr>
        <p:txBody>
          <a:bodyPr spcFirstLastPara="1" wrap="square" lIns="45733" tIns="22867" rIns="45733" bIns="22867" anchor="ctr" anchorCtr="0">
            <a:noAutofit/>
          </a:bodyPr>
          <a:lstStyle/>
          <a:p>
            <a:pPr algn="ctr"/>
            <a:endParaRPr sz="1867">
              <a:solidFill>
                <a:schemeClr val="dk1"/>
              </a:solidFill>
              <a:latin typeface="Lato Light"/>
              <a:ea typeface="Lato Light"/>
              <a:cs typeface="Lato Light"/>
              <a:sym typeface="Lato Light"/>
            </a:endParaRPr>
          </a:p>
        </p:txBody>
      </p:sp>
      <p:sp>
        <p:nvSpPr>
          <p:cNvPr id="94" name="Google Shape;94;p17"/>
          <p:cNvSpPr/>
          <p:nvPr/>
        </p:nvSpPr>
        <p:spPr>
          <a:xfrm>
            <a:off x="6146182" y="3837445"/>
            <a:ext cx="1757276" cy="1757276"/>
          </a:xfrm>
          <a:custGeom>
            <a:avLst/>
            <a:gdLst/>
            <a:ahLst/>
            <a:cxnLst/>
            <a:rect l="l" t="t" r="r" b="b"/>
            <a:pathLst>
              <a:path w="4836539" h="4836541" extrusionOk="0">
                <a:moveTo>
                  <a:pt x="3313127" y="0"/>
                </a:moveTo>
                <a:lnTo>
                  <a:pt x="4836539" y="0"/>
                </a:lnTo>
                <a:lnTo>
                  <a:pt x="4833531" y="118965"/>
                </a:lnTo>
                <a:cubicBezTo>
                  <a:pt x="4704527" y="2663919"/>
                  <a:pt x="2663918" y="4704529"/>
                  <a:pt x="118964" y="4833533"/>
                </a:cubicBezTo>
                <a:lnTo>
                  <a:pt x="0" y="4836541"/>
                </a:lnTo>
                <a:lnTo>
                  <a:pt x="0" y="3313129"/>
                </a:lnTo>
                <a:lnTo>
                  <a:pt x="40569" y="3312103"/>
                </a:lnTo>
                <a:cubicBezTo>
                  <a:pt x="1806563" y="3222585"/>
                  <a:pt x="3222583" y="1806565"/>
                  <a:pt x="3312101" y="40571"/>
                </a:cubicBezTo>
                <a:lnTo>
                  <a:pt x="3313127" y="0"/>
                </a:lnTo>
                <a:close/>
              </a:path>
            </a:pathLst>
          </a:custGeom>
          <a:solidFill>
            <a:schemeClr val="accent3"/>
          </a:solidFill>
          <a:ln>
            <a:noFill/>
          </a:ln>
        </p:spPr>
        <p:txBody>
          <a:bodyPr spcFirstLastPara="1" wrap="square" lIns="45733" tIns="22867" rIns="45733" bIns="22867" anchor="ctr" anchorCtr="0">
            <a:noAutofit/>
          </a:bodyPr>
          <a:lstStyle/>
          <a:p>
            <a:pPr algn="ctr"/>
            <a:endParaRPr sz="1867">
              <a:solidFill>
                <a:schemeClr val="dk1"/>
              </a:solidFill>
              <a:latin typeface="Lato Light"/>
              <a:ea typeface="Lato Light"/>
              <a:cs typeface="Lato Light"/>
              <a:sym typeface="Lato Light"/>
            </a:endParaRPr>
          </a:p>
        </p:txBody>
      </p:sp>
      <p:sp>
        <p:nvSpPr>
          <p:cNvPr id="95" name="Google Shape;95;p17"/>
          <p:cNvSpPr/>
          <p:nvPr/>
        </p:nvSpPr>
        <p:spPr>
          <a:xfrm>
            <a:off x="3795885" y="1405815"/>
            <a:ext cx="1768800" cy="1768400"/>
          </a:xfrm>
          <a:prstGeom prst="diamond">
            <a:avLst/>
          </a:prstGeom>
          <a:solidFill>
            <a:schemeClr val="accent1"/>
          </a:solidFill>
          <a:ln>
            <a:noFill/>
          </a:ln>
        </p:spPr>
        <p:txBody>
          <a:bodyPr spcFirstLastPara="1" wrap="square" lIns="45733" tIns="22867" rIns="45733" bIns="22867" anchor="ctr" anchorCtr="0">
            <a:noAutofit/>
          </a:bodyPr>
          <a:lstStyle/>
          <a:p>
            <a:pPr algn="ctr"/>
            <a:endParaRPr sz="1867">
              <a:solidFill>
                <a:schemeClr val="lt1"/>
              </a:solidFill>
              <a:latin typeface="Lato Light"/>
              <a:ea typeface="Lato Light"/>
              <a:cs typeface="Lato Light"/>
              <a:sym typeface="Lato Light"/>
            </a:endParaRPr>
          </a:p>
        </p:txBody>
      </p:sp>
      <p:sp>
        <p:nvSpPr>
          <p:cNvPr id="96" name="Google Shape;96;p17"/>
          <p:cNvSpPr/>
          <p:nvPr/>
        </p:nvSpPr>
        <p:spPr>
          <a:xfrm>
            <a:off x="3781700" y="4400315"/>
            <a:ext cx="1768800" cy="1768400"/>
          </a:xfrm>
          <a:prstGeom prst="diamond">
            <a:avLst/>
          </a:prstGeom>
          <a:solidFill>
            <a:schemeClr val="accent4"/>
          </a:solidFill>
          <a:ln>
            <a:noFill/>
          </a:ln>
        </p:spPr>
        <p:txBody>
          <a:bodyPr spcFirstLastPara="1" wrap="square" lIns="45733" tIns="22867" rIns="45733" bIns="22867" anchor="ctr" anchorCtr="0">
            <a:noAutofit/>
          </a:bodyPr>
          <a:lstStyle/>
          <a:p>
            <a:pPr algn="ctr"/>
            <a:endParaRPr sz="1867">
              <a:solidFill>
                <a:schemeClr val="lt1"/>
              </a:solidFill>
              <a:latin typeface="Lato Light"/>
              <a:ea typeface="Lato Light"/>
              <a:cs typeface="Lato Light"/>
              <a:sym typeface="Lato Light"/>
            </a:endParaRPr>
          </a:p>
        </p:txBody>
      </p:sp>
      <p:sp>
        <p:nvSpPr>
          <p:cNvPr id="97" name="Google Shape;97;p17"/>
          <p:cNvSpPr/>
          <p:nvPr/>
        </p:nvSpPr>
        <p:spPr>
          <a:xfrm>
            <a:off x="6641420" y="4400315"/>
            <a:ext cx="1768800" cy="1768400"/>
          </a:xfrm>
          <a:prstGeom prst="diamond">
            <a:avLst/>
          </a:prstGeom>
          <a:solidFill>
            <a:schemeClr val="accent3"/>
          </a:solidFill>
          <a:ln>
            <a:noFill/>
          </a:ln>
        </p:spPr>
        <p:txBody>
          <a:bodyPr spcFirstLastPara="1" wrap="square" lIns="45733" tIns="22867" rIns="45733" bIns="22867" anchor="ctr" anchorCtr="0">
            <a:noAutofit/>
          </a:bodyPr>
          <a:lstStyle/>
          <a:p>
            <a:pPr algn="ctr"/>
            <a:endParaRPr sz="1867">
              <a:solidFill>
                <a:schemeClr val="lt1"/>
              </a:solidFill>
              <a:latin typeface="Lato Light"/>
              <a:ea typeface="Lato Light"/>
              <a:cs typeface="Lato Light"/>
              <a:sym typeface="Lato Light"/>
            </a:endParaRPr>
          </a:p>
        </p:txBody>
      </p:sp>
      <p:sp>
        <p:nvSpPr>
          <p:cNvPr id="98" name="Google Shape;98;p17"/>
          <p:cNvSpPr/>
          <p:nvPr/>
        </p:nvSpPr>
        <p:spPr>
          <a:xfrm>
            <a:off x="6641419" y="1405815"/>
            <a:ext cx="1768800" cy="1768400"/>
          </a:xfrm>
          <a:prstGeom prst="diamond">
            <a:avLst/>
          </a:prstGeom>
          <a:solidFill>
            <a:schemeClr val="accent2"/>
          </a:solidFill>
          <a:ln>
            <a:noFill/>
          </a:ln>
        </p:spPr>
        <p:txBody>
          <a:bodyPr spcFirstLastPara="1" wrap="square" lIns="45733" tIns="22867" rIns="45733" bIns="22867" anchor="ctr" anchorCtr="0">
            <a:noAutofit/>
          </a:bodyPr>
          <a:lstStyle/>
          <a:p>
            <a:pPr algn="ctr"/>
            <a:endParaRPr sz="1867">
              <a:solidFill>
                <a:schemeClr val="lt1"/>
              </a:solidFill>
              <a:latin typeface="Lato Light"/>
              <a:ea typeface="Lato Light"/>
              <a:cs typeface="Lato Light"/>
              <a:sym typeface="Lato Light"/>
            </a:endParaRPr>
          </a:p>
        </p:txBody>
      </p:sp>
      <p:sp>
        <p:nvSpPr>
          <p:cNvPr id="99" name="Google Shape;99;p17"/>
          <p:cNvSpPr txBox="1"/>
          <p:nvPr/>
        </p:nvSpPr>
        <p:spPr>
          <a:xfrm>
            <a:off x="3891769" y="1968699"/>
            <a:ext cx="1588400" cy="518400"/>
          </a:xfrm>
          <a:prstGeom prst="rect">
            <a:avLst/>
          </a:prstGeom>
          <a:noFill/>
          <a:ln>
            <a:noFill/>
          </a:ln>
        </p:spPr>
        <p:txBody>
          <a:bodyPr spcFirstLastPara="1" wrap="square" lIns="45733" tIns="22867" rIns="45733" bIns="22867" anchor="ctr" anchorCtr="0">
            <a:noAutofit/>
          </a:bodyPr>
          <a:lstStyle/>
          <a:p>
            <a:pPr algn="ctr"/>
            <a:r>
              <a:rPr lang="en" sz="2000">
                <a:solidFill>
                  <a:schemeClr val="lt1"/>
                </a:solidFill>
                <a:latin typeface="Fira Sans Extra Condensed Medium"/>
                <a:ea typeface="Fira Sans Extra Condensed Medium"/>
                <a:cs typeface="Fira Sans Extra Condensed Medium"/>
                <a:sym typeface="Fira Sans Extra Condensed Medium"/>
              </a:rPr>
              <a:t>IDENTIFY</a:t>
            </a:r>
            <a:endParaRPr sz="1067">
              <a:latin typeface="Fira Sans Extra Condensed Medium"/>
              <a:ea typeface="Fira Sans Extra Condensed Medium"/>
              <a:cs typeface="Fira Sans Extra Condensed Medium"/>
              <a:sym typeface="Fira Sans Extra Condensed Medium"/>
            </a:endParaRPr>
          </a:p>
          <a:p>
            <a:pPr algn="ctr"/>
            <a:r>
              <a:rPr lang="en" sz="2000">
                <a:solidFill>
                  <a:schemeClr val="lt1"/>
                </a:solidFill>
                <a:latin typeface="Fira Sans Extra Condensed Medium"/>
                <a:ea typeface="Fira Sans Extra Condensed Medium"/>
                <a:cs typeface="Fira Sans Extra Condensed Medium"/>
                <a:sym typeface="Fira Sans Extra Condensed Medium"/>
              </a:rPr>
              <a:t>RISK</a:t>
            </a:r>
            <a:endParaRPr sz="1067">
              <a:latin typeface="Fira Sans Extra Condensed Medium"/>
              <a:ea typeface="Fira Sans Extra Condensed Medium"/>
              <a:cs typeface="Fira Sans Extra Condensed Medium"/>
              <a:sym typeface="Fira Sans Extra Condensed Medium"/>
            </a:endParaRPr>
          </a:p>
        </p:txBody>
      </p:sp>
      <p:sp>
        <p:nvSpPr>
          <p:cNvPr id="100" name="Google Shape;100;p17"/>
          <p:cNvSpPr txBox="1"/>
          <p:nvPr/>
        </p:nvSpPr>
        <p:spPr>
          <a:xfrm>
            <a:off x="6726067" y="1968667"/>
            <a:ext cx="1588400" cy="518400"/>
          </a:xfrm>
          <a:prstGeom prst="rect">
            <a:avLst/>
          </a:prstGeom>
          <a:noFill/>
          <a:ln>
            <a:noFill/>
          </a:ln>
        </p:spPr>
        <p:txBody>
          <a:bodyPr spcFirstLastPara="1" wrap="square" lIns="45733" tIns="22867" rIns="45733" bIns="22867" anchor="ctr" anchorCtr="0">
            <a:noAutofit/>
          </a:bodyPr>
          <a:lstStyle/>
          <a:p>
            <a:pPr algn="ctr"/>
            <a:r>
              <a:rPr lang="en" sz="2000">
                <a:solidFill>
                  <a:schemeClr val="lt1"/>
                </a:solidFill>
                <a:latin typeface="Fira Sans Extra Condensed Medium"/>
                <a:ea typeface="Fira Sans Extra Condensed Medium"/>
                <a:cs typeface="Fira Sans Extra Condensed Medium"/>
                <a:sym typeface="Fira Sans Extra Condensed Medium"/>
              </a:rPr>
              <a:t>ASSESS</a:t>
            </a:r>
            <a:endParaRPr sz="1067">
              <a:latin typeface="Fira Sans Extra Condensed Medium"/>
              <a:ea typeface="Fira Sans Extra Condensed Medium"/>
              <a:cs typeface="Fira Sans Extra Condensed Medium"/>
              <a:sym typeface="Fira Sans Extra Condensed Medium"/>
            </a:endParaRPr>
          </a:p>
          <a:p>
            <a:pPr algn="ctr"/>
            <a:r>
              <a:rPr lang="en" sz="2000">
                <a:solidFill>
                  <a:schemeClr val="lt1"/>
                </a:solidFill>
                <a:latin typeface="Fira Sans Extra Condensed Medium"/>
                <a:ea typeface="Fira Sans Extra Condensed Medium"/>
                <a:cs typeface="Fira Sans Extra Condensed Medium"/>
                <a:sym typeface="Fira Sans Extra Condensed Medium"/>
              </a:rPr>
              <a:t>RISK</a:t>
            </a:r>
            <a:endParaRPr sz="1067">
              <a:latin typeface="Fira Sans Extra Condensed Medium"/>
              <a:ea typeface="Fira Sans Extra Condensed Medium"/>
              <a:cs typeface="Fira Sans Extra Condensed Medium"/>
              <a:sym typeface="Fira Sans Extra Condensed Medium"/>
            </a:endParaRPr>
          </a:p>
        </p:txBody>
      </p:sp>
      <p:sp>
        <p:nvSpPr>
          <p:cNvPr id="101" name="Google Shape;101;p17"/>
          <p:cNvSpPr txBox="1"/>
          <p:nvPr/>
        </p:nvSpPr>
        <p:spPr>
          <a:xfrm>
            <a:off x="3891769" y="5066237"/>
            <a:ext cx="1588400" cy="518400"/>
          </a:xfrm>
          <a:prstGeom prst="rect">
            <a:avLst/>
          </a:prstGeom>
          <a:noFill/>
          <a:ln>
            <a:noFill/>
          </a:ln>
        </p:spPr>
        <p:txBody>
          <a:bodyPr spcFirstLastPara="1" wrap="square" lIns="45733" tIns="22867" rIns="45733" bIns="22867" anchor="ctr" anchorCtr="0">
            <a:noAutofit/>
          </a:bodyPr>
          <a:lstStyle/>
          <a:p>
            <a:pPr algn="ctr"/>
            <a:r>
              <a:rPr lang="en" sz="2000">
                <a:solidFill>
                  <a:schemeClr val="lt1"/>
                </a:solidFill>
                <a:latin typeface="Fira Sans Extra Condensed Medium"/>
                <a:ea typeface="Fira Sans Extra Condensed Medium"/>
                <a:cs typeface="Fira Sans Extra Condensed Medium"/>
                <a:sym typeface="Fira Sans Extra Condensed Medium"/>
              </a:rPr>
              <a:t>REVIEW</a:t>
            </a:r>
            <a:endParaRPr sz="1067">
              <a:latin typeface="Fira Sans Extra Condensed Medium"/>
              <a:ea typeface="Fira Sans Extra Condensed Medium"/>
              <a:cs typeface="Fira Sans Extra Condensed Medium"/>
              <a:sym typeface="Fira Sans Extra Condensed Medium"/>
            </a:endParaRPr>
          </a:p>
          <a:p>
            <a:pPr algn="ctr"/>
            <a:r>
              <a:rPr lang="en" sz="2000">
                <a:solidFill>
                  <a:schemeClr val="lt1"/>
                </a:solidFill>
                <a:latin typeface="Fira Sans Extra Condensed Medium"/>
                <a:ea typeface="Fira Sans Extra Condensed Medium"/>
                <a:cs typeface="Fira Sans Extra Condensed Medium"/>
                <a:sym typeface="Fira Sans Extra Condensed Medium"/>
              </a:rPr>
              <a:t>CONTROLS</a:t>
            </a:r>
            <a:endParaRPr sz="1067">
              <a:latin typeface="Fira Sans Extra Condensed Medium"/>
              <a:ea typeface="Fira Sans Extra Condensed Medium"/>
              <a:cs typeface="Fira Sans Extra Condensed Medium"/>
              <a:sym typeface="Fira Sans Extra Condensed Medium"/>
            </a:endParaRPr>
          </a:p>
        </p:txBody>
      </p:sp>
      <p:sp>
        <p:nvSpPr>
          <p:cNvPr id="102" name="Google Shape;102;p17"/>
          <p:cNvSpPr txBox="1"/>
          <p:nvPr/>
        </p:nvSpPr>
        <p:spPr>
          <a:xfrm>
            <a:off x="6726067" y="5066237"/>
            <a:ext cx="1588400" cy="518400"/>
          </a:xfrm>
          <a:prstGeom prst="rect">
            <a:avLst/>
          </a:prstGeom>
          <a:noFill/>
          <a:ln>
            <a:noFill/>
          </a:ln>
        </p:spPr>
        <p:txBody>
          <a:bodyPr spcFirstLastPara="1" wrap="square" lIns="45733" tIns="22867" rIns="45733" bIns="22867" anchor="ctr" anchorCtr="0">
            <a:noAutofit/>
          </a:bodyPr>
          <a:lstStyle/>
          <a:p>
            <a:pPr algn="ctr"/>
            <a:r>
              <a:rPr lang="en" sz="2000">
                <a:solidFill>
                  <a:schemeClr val="lt1"/>
                </a:solidFill>
                <a:latin typeface="Fira Sans Extra Condensed Medium"/>
                <a:ea typeface="Fira Sans Extra Condensed Medium"/>
                <a:cs typeface="Fira Sans Extra Condensed Medium"/>
                <a:sym typeface="Fira Sans Extra Condensed Medium"/>
              </a:rPr>
              <a:t>CONTROL</a:t>
            </a:r>
            <a:endParaRPr sz="1067">
              <a:latin typeface="Fira Sans Extra Condensed Medium"/>
              <a:ea typeface="Fira Sans Extra Condensed Medium"/>
              <a:cs typeface="Fira Sans Extra Condensed Medium"/>
              <a:sym typeface="Fira Sans Extra Condensed Medium"/>
            </a:endParaRPr>
          </a:p>
          <a:p>
            <a:pPr algn="ctr"/>
            <a:r>
              <a:rPr lang="en" sz="2000">
                <a:solidFill>
                  <a:schemeClr val="lt1"/>
                </a:solidFill>
                <a:latin typeface="Fira Sans Extra Condensed Medium"/>
                <a:ea typeface="Fira Sans Extra Condensed Medium"/>
                <a:cs typeface="Fira Sans Extra Condensed Medium"/>
                <a:sym typeface="Fira Sans Extra Condensed Medium"/>
              </a:rPr>
              <a:t>RISK</a:t>
            </a:r>
            <a:endParaRPr sz="1067">
              <a:latin typeface="Fira Sans Extra Condensed Medium"/>
              <a:ea typeface="Fira Sans Extra Condensed Medium"/>
              <a:cs typeface="Fira Sans Extra Condensed Medium"/>
              <a:sym typeface="Fira Sans Extra Condensed Medium"/>
            </a:endParaRPr>
          </a:p>
        </p:txBody>
      </p:sp>
      <p:sp>
        <p:nvSpPr>
          <p:cNvPr id="103" name="Google Shape;103;p17"/>
          <p:cNvSpPr txBox="1"/>
          <p:nvPr/>
        </p:nvSpPr>
        <p:spPr>
          <a:xfrm>
            <a:off x="4812671" y="3183562"/>
            <a:ext cx="2566658" cy="1038800"/>
          </a:xfrm>
          <a:prstGeom prst="rect">
            <a:avLst/>
          </a:prstGeom>
          <a:noFill/>
          <a:ln>
            <a:noFill/>
          </a:ln>
        </p:spPr>
        <p:txBody>
          <a:bodyPr spcFirstLastPara="1" wrap="square" lIns="45733" tIns="22867" rIns="45733" bIns="22867" anchor="ctr" anchorCtr="0">
            <a:noAutofit/>
          </a:bodyPr>
          <a:lstStyle/>
          <a:p>
            <a:pPr algn="ctr"/>
            <a:r>
              <a:rPr lang="en" sz="2667" dirty="0">
                <a:solidFill>
                  <a:schemeClr val="dk1"/>
                </a:solidFill>
                <a:latin typeface="Fira Sans Extra Condensed Medium"/>
                <a:ea typeface="Fira Sans Extra Condensed Medium"/>
                <a:cs typeface="Fira Sans Extra Condensed Medium"/>
                <a:sym typeface="Fira Sans Extra Condensed Medium"/>
              </a:rPr>
              <a:t>RISK</a:t>
            </a:r>
            <a:endParaRPr sz="667" dirty="0">
              <a:solidFill>
                <a:schemeClr val="dk1"/>
              </a:solidFill>
              <a:latin typeface="Fira Sans Extra Condensed Medium"/>
              <a:ea typeface="Fira Sans Extra Condensed Medium"/>
              <a:cs typeface="Fira Sans Extra Condensed Medium"/>
              <a:sym typeface="Fira Sans Extra Condensed Medium"/>
            </a:endParaRPr>
          </a:p>
          <a:p>
            <a:pPr algn="ctr"/>
            <a:r>
              <a:rPr lang="en-GB" sz="2667" dirty="0">
                <a:solidFill>
                  <a:schemeClr val="dk1"/>
                </a:solidFill>
                <a:latin typeface="Fira Sans Extra Condensed Medium"/>
                <a:ea typeface="Fira Sans Extra Condensed Medium"/>
                <a:cs typeface="Fira Sans Extra Condensed Medium"/>
                <a:sym typeface="Fira Sans Extra Condensed Medium"/>
              </a:rPr>
              <a:t>MITIGATION</a:t>
            </a:r>
            <a:endParaRPr sz="667" dirty="0">
              <a:solidFill>
                <a:schemeClr val="dk1"/>
              </a:solidFill>
              <a:latin typeface="Fira Sans Extra Condensed Medium"/>
              <a:ea typeface="Fira Sans Extra Condensed Medium"/>
              <a:cs typeface="Fira Sans Extra Condensed Medium"/>
              <a:sym typeface="Fira Sans Extra Condensed Medium"/>
            </a:endParaRPr>
          </a:p>
          <a:p>
            <a:pPr algn="ctr"/>
            <a:r>
              <a:rPr lang="en" sz="2667" dirty="0">
                <a:solidFill>
                  <a:schemeClr val="dk1"/>
                </a:solidFill>
                <a:latin typeface="Fira Sans Extra Condensed Medium"/>
                <a:ea typeface="Fira Sans Extra Condensed Medium"/>
                <a:cs typeface="Fira Sans Extra Condensed Medium"/>
                <a:sym typeface="Fira Sans Extra Condensed Medium"/>
              </a:rPr>
              <a:t>PROCESS</a:t>
            </a:r>
            <a:endParaRPr sz="667"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04" name="Google Shape;104;p17"/>
          <p:cNvSpPr txBox="1"/>
          <p:nvPr/>
        </p:nvSpPr>
        <p:spPr>
          <a:xfrm>
            <a:off x="1137743" y="1288632"/>
            <a:ext cx="2870985" cy="2111341"/>
          </a:xfrm>
          <a:prstGeom prst="rect">
            <a:avLst/>
          </a:prstGeom>
          <a:noFill/>
          <a:ln>
            <a:noFill/>
          </a:ln>
        </p:spPr>
        <p:txBody>
          <a:bodyPr spcFirstLastPara="1" wrap="square" lIns="121900" tIns="121900" rIns="121900" bIns="121900" anchor="ctr" anchorCtr="0">
            <a:noAutofit/>
          </a:bodyPr>
          <a:lstStyle/>
          <a:p>
            <a:pPr marL="342900" indent="-342900">
              <a:buAutoNum type="arabicPeriod"/>
            </a:pPr>
            <a:r>
              <a:rPr lang="en" sz="1733">
                <a:solidFill>
                  <a:srgbClr val="000000"/>
                </a:solidFill>
                <a:latin typeface="Roboto"/>
                <a:ea typeface="Roboto"/>
                <a:cs typeface="Roboto"/>
                <a:sym typeface="Roboto"/>
              </a:rPr>
              <a:t>Identified Logics can be wrong &amp; mislead </a:t>
            </a:r>
          </a:p>
          <a:p>
            <a:pPr marL="342900" indent="-342900">
              <a:buAutoNum type="arabicPeriod"/>
            </a:pPr>
            <a:r>
              <a:rPr lang="en" sz="1733">
                <a:solidFill>
                  <a:srgbClr val="000000"/>
                </a:solidFill>
                <a:latin typeface="Roboto"/>
                <a:ea typeface="Roboto"/>
                <a:cs typeface="Roboto"/>
                <a:sym typeface="Roboto"/>
              </a:rPr>
              <a:t>Time Frames are not enough for understand the deep inside of theories</a:t>
            </a:r>
          </a:p>
          <a:p>
            <a:pPr marL="342900" indent="-342900">
              <a:buAutoNum type="arabicPeriod"/>
            </a:pPr>
            <a:r>
              <a:rPr lang="en" sz="1733">
                <a:solidFill>
                  <a:srgbClr val="000000"/>
                </a:solidFill>
                <a:latin typeface="Roboto"/>
                <a:ea typeface="Roboto"/>
                <a:cs typeface="Roboto"/>
                <a:sym typeface="Roboto"/>
              </a:rPr>
              <a:t>Misplacing of code files and less readability of codes</a:t>
            </a:r>
          </a:p>
        </p:txBody>
      </p:sp>
      <p:sp>
        <p:nvSpPr>
          <p:cNvPr id="105" name="Google Shape;105;p17"/>
          <p:cNvSpPr txBox="1"/>
          <p:nvPr/>
        </p:nvSpPr>
        <p:spPr>
          <a:xfrm>
            <a:off x="1137743" y="4371385"/>
            <a:ext cx="2677200" cy="1855369"/>
          </a:xfrm>
          <a:prstGeom prst="rect">
            <a:avLst/>
          </a:prstGeom>
          <a:noFill/>
          <a:ln>
            <a:noFill/>
          </a:ln>
        </p:spPr>
        <p:txBody>
          <a:bodyPr spcFirstLastPara="1" wrap="square" lIns="121900" tIns="121900" rIns="121900" bIns="121900" anchor="ctr" anchorCtr="0">
            <a:noAutofit/>
          </a:bodyPr>
          <a:lstStyle/>
          <a:p>
            <a:r>
              <a:rPr lang="en-US" sz="1733">
                <a:solidFill>
                  <a:srgbClr val="000000"/>
                </a:solidFill>
                <a:latin typeface="Roboto"/>
                <a:ea typeface="Roboto"/>
                <a:cs typeface="Roboto"/>
                <a:sym typeface="Roboto"/>
              </a:rPr>
              <a:t>Ensuring adequate control practices are in place, as well as regular meetings with supervisors</a:t>
            </a:r>
            <a:endParaRPr sz="1733">
              <a:solidFill>
                <a:srgbClr val="000000"/>
              </a:solidFill>
              <a:latin typeface="Roboto"/>
              <a:ea typeface="Roboto"/>
              <a:cs typeface="Roboto"/>
              <a:sym typeface="Roboto"/>
            </a:endParaRPr>
          </a:p>
        </p:txBody>
      </p:sp>
      <p:sp>
        <p:nvSpPr>
          <p:cNvPr id="106" name="Google Shape;106;p17"/>
          <p:cNvSpPr txBox="1"/>
          <p:nvPr/>
        </p:nvSpPr>
        <p:spPr>
          <a:xfrm>
            <a:off x="8367340" y="1445424"/>
            <a:ext cx="2980767" cy="1080800"/>
          </a:xfrm>
          <a:prstGeom prst="rect">
            <a:avLst/>
          </a:prstGeom>
          <a:noFill/>
          <a:ln>
            <a:noFill/>
          </a:ln>
        </p:spPr>
        <p:txBody>
          <a:bodyPr spcFirstLastPara="1" wrap="square" lIns="121900" tIns="121900" rIns="121900" bIns="121900" anchor="ctr" anchorCtr="0">
            <a:noAutofit/>
          </a:bodyPr>
          <a:lstStyle/>
          <a:p>
            <a:pPr marL="342900" indent="-342900">
              <a:buAutoNum type="arabicPeriod"/>
            </a:pPr>
            <a:r>
              <a:rPr lang="en-US" sz="1733">
                <a:solidFill>
                  <a:srgbClr val="000000"/>
                </a:solidFill>
                <a:latin typeface="Roboto"/>
                <a:ea typeface="Roboto"/>
                <a:cs typeface="Roboto"/>
                <a:sym typeface="Roboto"/>
              </a:rPr>
              <a:t>Discuss the probability of each risk occurring</a:t>
            </a:r>
          </a:p>
          <a:p>
            <a:pPr marL="342900" indent="-342900">
              <a:buAutoNum type="arabicPeriod"/>
            </a:pPr>
            <a:r>
              <a:rPr lang="en-US" sz="1733">
                <a:solidFill>
                  <a:srgbClr val="000000"/>
                </a:solidFill>
                <a:latin typeface="Roboto"/>
                <a:ea typeface="Roboto"/>
                <a:cs typeface="Roboto"/>
                <a:sym typeface="Roboto"/>
              </a:rPr>
              <a:t>Identify the different technologies used in past researches</a:t>
            </a:r>
          </a:p>
          <a:p>
            <a:endParaRPr sz="1733">
              <a:solidFill>
                <a:srgbClr val="000000"/>
              </a:solidFill>
              <a:latin typeface="Roboto"/>
              <a:ea typeface="Roboto"/>
              <a:cs typeface="Roboto"/>
              <a:sym typeface="Roboto"/>
            </a:endParaRPr>
          </a:p>
        </p:txBody>
      </p:sp>
      <p:sp>
        <p:nvSpPr>
          <p:cNvPr id="107" name="Google Shape;107;p17"/>
          <p:cNvSpPr txBox="1"/>
          <p:nvPr/>
        </p:nvSpPr>
        <p:spPr>
          <a:xfrm>
            <a:off x="8339894" y="4371385"/>
            <a:ext cx="3057500" cy="1080800"/>
          </a:xfrm>
          <a:prstGeom prst="rect">
            <a:avLst/>
          </a:prstGeom>
          <a:noFill/>
          <a:ln>
            <a:noFill/>
          </a:ln>
        </p:spPr>
        <p:txBody>
          <a:bodyPr spcFirstLastPara="1" wrap="square" lIns="121900" tIns="121900" rIns="121900" bIns="121900" anchor="ctr" anchorCtr="0">
            <a:noAutofit/>
          </a:bodyPr>
          <a:lstStyle/>
          <a:p>
            <a:pPr marL="342900" indent="-342900">
              <a:buAutoNum type="arabicPeriod"/>
            </a:pPr>
            <a:r>
              <a:rPr lang="en-US" sz="1733">
                <a:solidFill>
                  <a:srgbClr val="000000"/>
                </a:solidFill>
                <a:latin typeface="Roboto"/>
                <a:ea typeface="Roboto"/>
                <a:cs typeface="Roboto"/>
                <a:sym typeface="Roboto"/>
              </a:rPr>
              <a:t>Study the logics and get a clear understanding about technologies used in past research</a:t>
            </a:r>
          </a:p>
          <a:p>
            <a:pPr marL="342900" indent="-342900">
              <a:buAutoNum type="arabicPeriod"/>
            </a:pPr>
            <a:r>
              <a:rPr lang="en-US" sz="1733">
                <a:solidFill>
                  <a:srgbClr val="000000"/>
                </a:solidFill>
                <a:latin typeface="Roboto"/>
                <a:ea typeface="Roboto"/>
                <a:cs typeface="Roboto"/>
                <a:sym typeface="Roboto"/>
              </a:rPr>
              <a:t>Using Version Controlling – GitLab</a:t>
            </a:r>
          </a:p>
          <a:p>
            <a:pPr marL="342900" indent="-342900">
              <a:buAutoNum type="arabicPeriod"/>
            </a:pPr>
            <a:r>
              <a:rPr lang="en-US" sz="1733">
                <a:solidFill>
                  <a:srgbClr val="000000"/>
                </a:solidFill>
                <a:latin typeface="Roboto"/>
                <a:ea typeface="Roboto"/>
                <a:cs typeface="Roboto"/>
                <a:sym typeface="Roboto"/>
              </a:rPr>
              <a:t>Identify the timeframe and ready for the risk with regular discussions inside the team</a:t>
            </a:r>
          </a:p>
        </p:txBody>
      </p:sp>
      <p:grpSp>
        <p:nvGrpSpPr>
          <p:cNvPr id="108" name="Google Shape;108;p17"/>
          <p:cNvGrpSpPr/>
          <p:nvPr/>
        </p:nvGrpSpPr>
        <p:grpSpPr>
          <a:xfrm flipH="1">
            <a:off x="585230" y="1179047"/>
            <a:ext cx="474188" cy="453535"/>
            <a:chOff x="5049750" y="832600"/>
            <a:chExt cx="505100" cy="483100"/>
          </a:xfrm>
        </p:grpSpPr>
        <p:sp>
          <p:nvSpPr>
            <p:cNvPr id="109" name="Google Shape;109;p17"/>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10" name="Google Shape;110;p17"/>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111" name="Google Shape;111;p17"/>
          <p:cNvGrpSpPr/>
          <p:nvPr/>
        </p:nvGrpSpPr>
        <p:grpSpPr>
          <a:xfrm>
            <a:off x="11146899" y="1260682"/>
            <a:ext cx="401548" cy="452713"/>
            <a:chOff x="3299850" y="238575"/>
            <a:chExt cx="427725" cy="482225"/>
          </a:xfrm>
        </p:grpSpPr>
        <p:sp>
          <p:nvSpPr>
            <p:cNvPr id="112" name="Google Shape;112;p17"/>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accent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13" name="Google Shape;113;p17"/>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accent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14" name="Google Shape;114;p17"/>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accent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15" name="Google Shape;115;p17"/>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accent2"/>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16" name="Google Shape;116;p17"/>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accent2"/>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117" name="Google Shape;117;p17"/>
          <p:cNvGrpSpPr/>
          <p:nvPr/>
        </p:nvGrpSpPr>
        <p:grpSpPr>
          <a:xfrm>
            <a:off x="595546" y="4869755"/>
            <a:ext cx="453557" cy="453581"/>
            <a:chOff x="1487200" y="2021475"/>
            <a:chExt cx="483125" cy="483150"/>
          </a:xfrm>
        </p:grpSpPr>
        <p:sp>
          <p:nvSpPr>
            <p:cNvPr id="118" name="Google Shape;118;p17"/>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accent4"/>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19" name="Google Shape;119;p17"/>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accent4"/>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20" name="Google Shape;120;p17"/>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accent4"/>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21" name="Google Shape;121;p17"/>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accent4"/>
            </a:solid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122" name="Google Shape;122;p17"/>
          <p:cNvGrpSpPr/>
          <p:nvPr/>
        </p:nvGrpSpPr>
        <p:grpSpPr>
          <a:xfrm>
            <a:off x="11112847" y="4945424"/>
            <a:ext cx="469640" cy="464723"/>
            <a:chOff x="1049375" y="2318350"/>
            <a:chExt cx="298525" cy="295400"/>
          </a:xfrm>
        </p:grpSpPr>
        <p:sp>
          <p:nvSpPr>
            <p:cNvPr id="123" name="Google Shape;123;p17"/>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4" name="Google Shape;124;p17"/>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5" name="Google Shape;125;p17"/>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6" name="Google Shape;126;p17"/>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sp>
        <p:nvSpPr>
          <p:cNvPr id="39" name="TextBox 38">
            <a:extLst>
              <a:ext uri="{FF2B5EF4-FFF2-40B4-BE49-F238E27FC236}">
                <a16:creationId xmlns:a16="http://schemas.microsoft.com/office/drawing/2014/main" id="{2DCEB286-42F2-4FCC-886D-8A2D4EF9AE67}"/>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5B0DB9-B867-4FF9-AB23-E5F1DFC2EE5B}"/>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solidFill>
                  <a:schemeClr val="bg1"/>
                </a:solidFill>
              </a:rPr>
              <a:t>Step 2 : creating dissimilarity measure</a:t>
            </a:r>
          </a:p>
        </p:txBody>
      </p:sp>
      <p:sp>
        <p:nvSpPr>
          <p:cNvPr id="9" name="Content Placeholder 6">
            <a:extLst>
              <a:ext uri="{FF2B5EF4-FFF2-40B4-BE49-F238E27FC236}">
                <a16:creationId xmlns:a16="http://schemas.microsoft.com/office/drawing/2014/main" id="{D626E451-76C6-4583-AE8C-ACC61A88330B}"/>
              </a:ext>
            </a:extLst>
          </p:cNvPr>
          <p:cNvSpPr txBox="1">
            <a:spLocks/>
          </p:cNvSpPr>
          <p:nvPr/>
        </p:nvSpPr>
        <p:spPr>
          <a:xfrm>
            <a:off x="302684" y="1206630"/>
            <a:ext cx="10970454" cy="2100491"/>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
            <a:r>
              <a:rPr lang="en-US" sz="2800">
                <a:solidFill>
                  <a:schemeClr val="accent1">
                    <a:lumMod val="75000"/>
                  </a:schemeClr>
                </a:solidFill>
              </a:rPr>
              <a:t>Get the feature importance value using absolute SHAP value and create a measure</a:t>
            </a:r>
            <a:r>
              <a:rPr lang="en-US" sz="2800">
                <a:solidFill>
                  <a:schemeClr val="tx1"/>
                </a:solidFill>
              </a:rPr>
              <a:t>	</a:t>
            </a:r>
          </a:p>
          <a:p>
            <a:pPr algn="just"/>
            <a:r>
              <a:rPr lang="en-US" sz="2800">
                <a:solidFill>
                  <a:schemeClr val="tx1"/>
                </a:solidFill>
              </a:rPr>
              <a:t>Absolute </a:t>
            </a:r>
            <a:r>
              <a:rPr lang="en-US" sz="2800" b="1">
                <a:solidFill>
                  <a:schemeClr val="tx1"/>
                </a:solidFill>
              </a:rPr>
              <a:t>Mean</a:t>
            </a:r>
            <a:r>
              <a:rPr lang="en-US" sz="2800">
                <a:solidFill>
                  <a:schemeClr val="tx1"/>
                </a:solidFill>
              </a:rPr>
              <a:t> ? Or Absolute </a:t>
            </a:r>
            <a:r>
              <a:rPr lang="en-US" sz="2800" b="1">
                <a:solidFill>
                  <a:schemeClr val="tx1"/>
                </a:solidFill>
              </a:rPr>
              <a:t>Max</a:t>
            </a:r>
            <a:r>
              <a:rPr lang="en-US" sz="2800">
                <a:solidFill>
                  <a:schemeClr val="tx1"/>
                </a:solidFill>
              </a:rPr>
              <a:t>?</a:t>
            </a:r>
          </a:p>
          <a:p>
            <a:pPr algn="just"/>
            <a:endParaRPr lang="en-US" sz="2800">
              <a:solidFill>
                <a:schemeClr val="tx1"/>
              </a:solidFill>
            </a:endParaRPr>
          </a:p>
        </p:txBody>
      </p:sp>
      <p:pic>
        <p:nvPicPr>
          <p:cNvPr id="7" name="Picture 6">
            <a:extLst>
              <a:ext uri="{FF2B5EF4-FFF2-40B4-BE49-F238E27FC236}">
                <a16:creationId xmlns:a16="http://schemas.microsoft.com/office/drawing/2014/main" id="{84576EFE-36CF-4825-88F6-46AF19FC6C1F}"/>
              </a:ext>
            </a:extLst>
          </p:cNvPr>
          <p:cNvPicPr>
            <a:picLocks noChangeAspect="1"/>
          </p:cNvPicPr>
          <p:nvPr/>
        </p:nvPicPr>
        <p:blipFill>
          <a:blip r:embed="rId2"/>
          <a:stretch>
            <a:fillRect/>
          </a:stretch>
        </p:blipFill>
        <p:spPr>
          <a:xfrm>
            <a:off x="302684" y="3550880"/>
            <a:ext cx="5543842" cy="2538836"/>
          </a:xfrm>
          <a:prstGeom prst="rect">
            <a:avLst/>
          </a:prstGeom>
        </p:spPr>
      </p:pic>
      <p:pic>
        <p:nvPicPr>
          <p:cNvPr id="10" name="Picture 9">
            <a:extLst>
              <a:ext uri="{FF2B5EF4-FFF2-40B4-BE49-F238E27FC236}">
                <a16:creationId xmlns:a16="http://schemas.microsoft.com/office/drawing/2014/main" id="{1D0A94F0-3C93-4C28-8550-00C50E013352}"/>
              </a:ext>
            </a:extLst>
          </p:cNvPr>
          <p:cNvPicPr>
            <a:picLocks noChangeAspect="1"/>
          </p:cNvPicPr>
          <p:nvPr/>
        </p:nvPicPr>
        <p:blipFill rotWithShape="1">
          <a:blip r:embed="rId3"/>
          <a:srcRect r="5225"/>
          <a:stretch/>
        </p:blipFill>
        <p:spPr>
          <a:xfrm>
            <a:off x="6144684" y="3429000"/>
            <a:ext cx="5748443" cy="2772513"/>
          </a:xfrm>
          <a:prstGeom prst="rect">
            <a:avLst/>
          </a:prstGeom>
        </p:spPr>
      </p:pic>
      <p:pic>
        <p:nvPicPr>
          <p:cNvPr id="12" name="Graphic 11" descr="Close with solid fill">
            <a:extLst>
              <a:ext uri="{FF2B5EF4-FFF2-40B4-BE49-F238E27FC236}">
                <a16:creationId xmlns:a16="http://schemas.microsoft.com/office/drawing/2014/main" id="{F1883148-B91A-4042-A4A2-50119140FE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9814" y="2809935"/>
            <a:ext cx="452390" cy="452390"/>
          </a:xfrm>
          <a:prstGeom prst="rect">
            <a:avLst/>
          </a:prstGeom>
        </p:spPr>
      </p:pic>
      <p:pic>
        <p:nvPicPr>
          <p:cNvPr id="14" name="Graphic 13" descr="Badge Tick1 with solid fill">
            <a:extLst>
              <a:ext uri="{FF2B5EF4-FFF2-40B4-BE49-F238E27FC236}">
                <a16:creationId xmlns:a16="http://schemas.microsoft.com/office/drawing/2014/main" id="{89809D9C-758B-463E-878B-4082BEAE2A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1171" y="2809935"/>
            <a:ext cx="452390" cy="452390"/>
          </a:xfrm>
          <a:prstGeom prst="rect">
            <a:avLst/>
          </a:prstGeom>
        </p:spPr>
      </p:pic>
    </p:spTree>
    <p:extLst>
      <p:ext uri="{BB962C8B-B14F-4D97-AF65-F5344CB8AC3E}">
        <p14:creationId xmlns:p14="http://schemas.microsoft.com/office/powerpoint/2010/main" val="2781911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5B0DB9-B867-4FF9-AB23-E5F1DFC2EE5B}"/>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solidFill>
                  <a:schemeClr val="bg1"/>
                </a:solidFill>
              </a:rPr>
              <a:t>Step 2 : creating dissimilarity measure</a:t>
            </a:r>
          </a:p>
        </p:txBody>
      </p:sp>
      <p:sp>
        <p:nvSpPr>
          <p:cNvPr id="9" name="Content Placeholder 6">
            <a:extLst>
              <a:ext uri="{FF2B5EF4-FFF2-40B4-BE49-F238E27FC236}">
                <a16:creationId xmlns:a16="http://schemas.microsoft.com/office/drawing/2014/main" id="{D626E451-76C6-4583-AE8C-ACC61A88330B}"/>
              </a:ext>
            </a:extLst>
          </p:cNvPr>
          <p:cNvSpPr txBox="1">
            <a:spLocks/>
          </p:cNvSpPr>
          <p:nvPr/>
        </p:nvSpPr>
        <p:spPr>
          <a:xfrm>
            <a:off x="302684" y="1414021"/>
            <a:ext cx="10970454" cy="499621"/>
          </a:xfrm>
          <a:prstGeom prst="rect">
            <a:avLst/>
          </a:prstGeom>
        </p:spPr>
        <p:txBody>
          <a:bodyPr vert="horz" lIns="91440" tIns="45720" rIns="91440" bIns="45720" rtlCol="0" anchor="b">
            <a:normAutofit lnSpcReduction="1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
            <a:r>
              <a:rPr lang="en-US" sz="2800">
                <a:solidFill>
                  <a:schemeClr val="tx1"/>
                </a:solidFill>
              </a:rPr>
              <a:t>Impose the contribution of Feature value into </a:t>
            </a:r>
            <a:r>
              <a:rPr lang="en-US" sz="2800" b="1">
                <a:solidFill>
                  <a:schemeClr val="tx1"/>
                </a:solidFill>
              </a:rPr>
              <a:t>Euclidian Distance </a:t>
            </a:r>
          </a:p>
        </p:txBody>
      </p:sp>
      <p:pic>
        <p:nvPicPr>
          <p:cNvPr id="3" name="Picture 2">
            <a:extLst>
              <a:ext uri="{FF2B5EF4-FFF2-40B4-BE49-F238E27FC236}">
                <a16:creationId xmlns:a16="http://schemas.microsoft.com/office/drawing/2014/main" id="{98EBE373-AF94-4697-91DD-4250AF15797F}"/>
              </a:ext>
            </a:extLst>
          </p:cNvPr>
          <p:cNvPicPr>
            <a:picLocks noChangeAspect="1"/>
          </p:cNvPicPr>
          <p:nvPr/>
        </p:nvPicPr>
        <p:blipFill rotWithShape="1">
          <a:blip r:embed="rId2"/>
          <a:srcRect l="4649" t="9206" r="6323" b="18243"/>
          <a:stretch/>
        </p:blipFill>
        <p:spPr>
          <a:xfrm>
            <a:off x="2962177" y="2287438"/>
            <a:ext cx="6267646" cy="1951349"/>
          </a:xfrm>
          <a:prstGeom prst="rect">
            <a:avLst/>
          </a:prstGeom>
        </p:spPr>
      </p:pic>
      <p:pic>
        <p:nvPicPr>
          <p:cNvPr id="15" name="Picture 14">
            <a:extLst>
              <a:ext uri="{FF2B5EF4-FFF2-40B4-BE49-F238E27FC236}">
                <a16:creationId xmlns:a16="http://schemas.microsoft.com/office/drawing/2014/main" id="{E74FC485-8F52-4BB9-AB87-D9A7BBD65E89}"/>
              </a:ext>
            </a:extLst>
          </p:cNvPr>
          <p:cNvPicPr>
            <a:picLocks noChangeAspect="1"/>
          </p:cNvPicPr>
          <p:nvPr/>
        </p:nvPicPr>
        <p:blipFill>
          <a:blip r:embed="rId3"/>
          <a:stretch>
            <a:fillRect/>
          </a:stretch>
        </p:blipFill>
        <p:spPr>
          <a:xfrm>
            <a:off x="3688813" y="4417310"/>
            <a:ext cx="4814373" cy="1674272"/>
          </a:xfrm>
          <a:prstGeom prst="rect">
            <a:avLst/>
          </a:prstGeom>
        </p:spPr>
      </p:pic>
    </p:spTree>
    <p:extLst>
      <p:ext uri="{BB962C8B-B14F-4D97-AF65-F5344CB8AC3E}">
        <p14:creationId xmlns:p14="http://schemas.microsoft.com/office/powerpoint/2010/main" val="12065798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5B0DB9-B867-4FF9-AB23-E5F1DFC2EE5B}"/>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solidFill>
                  <a:schemeClr val="bg1"/>
                </a:solidFill>
              </a:rPr>
              <a:t>Step 2 : creating dissimilarity measure</a:t>
            </a:r>
          </a:p>
        </p:txBody>
      </p:sp>
      <p:sp>
        <p:nvSpPr>
          <p:cNvPr id="9" name="Content Placeholder 6">
            <a:extLst>
              <a:ext uri="{FF2B5EF4-FFF2-40B4-BE49-F238E27FC236}">
                <a16:creationId xmlns:a16="http://schemas.microsoft.com/office/drawing/2014/main" id="{D626E451-76C6-4583-AE8C-ACC61A88330B}"/>
              </a:ext>
            </a:extLst>
          </p:cNvPr>
          <p:cNvSpPr txBox="1">
            <a:spLocks/>
          </p:cNvSpPr>
          <p:nvPr/>
        </p:nvSpPr>
        <p:spPr>
          <a:xfrm>
            <a:off x="302684" y="1414021"/>
            <a:ext cx="10970454" cy="499621"/>
          </a:xfrm>
          <a:prstGeom prst="rect">
            <a:avLst/>
          </a:prstGeom>
        </p:spPr>
        <p:txBody>
          <a:bodyPr vert="horz" lIns="91440" tIns="45720" rIns="91440" bIns="45720" rtlCol="0" anchor="b">
            <a:normAutofit lnSpcReduction="1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
            <a:r>
              <a:rPr lang="en-US" sz="2800">
                <a:solidFill>
                  <a:schemeClr val="tx1"/>
                </a:solidFill>
              </a:rPr>
              <a:t>Implementation of Dissimilarity Measure and test for two data points</a:t>
            </a:r>
            <a:endParaRPr lang="en-US" sz="2800" b="1">
              <a:solidFill>
                <a:schemeClr val="tx1"/>
              </a:solidFill>
            </a:endParaRPr>
          </a:p>
        </p:txBody>
      </p:sp>
      <p:pic>
        <p:nvPicPr>
          <p:cNvPr id="5" name="Picture 4">
            <a:extLst>
              <a:ext uri="{FF2B5EF4-FFF2-40B4-BE49-F238E27FC236}">
                <a16:creationId xmlns:a16="http://schemas.microsoft.com/office/drawing/2014/main" id="{0D3E4241-3C99-46C5-AE0D-94C87AA229DB}"/>
              </a:ext>
            </a:extLst>
          </p:cNvPr>
          <p:cNvPicPr>
            <a:picLocks noChangeAspect="1"/>
          </p:cNvPicPr>
          <p:nvPr/>
        </p:nvPicPr>
        <p:blipFill rotWithShape="1">
          <a:blip r:embed="rId2"/>
          <a:srcRect r="2156" b="3585"/>
          <a:stretch/>
        </p:blipFill>
        <p:spPr>
          <a:xfrm>
            <a:off x="580436" y="2729577"/>
            <a:ext cx="3746467" cy="2543845"/>
          </a:xfrm>
          <a:prstGeom prst="rect">
            <a:avLst/>
          </a:prstGeom>
          <a:ln>
            <a:solidFill>
              <a:schemeClr val="bg1">
                <a:lumMod val="65000"/>
              </a:schemeClr>
            </a:solidFill>
          </a:ln>
        </p:spPr>
      </p:pic>
      <p:pic>
        <p:nvPicPr>
          <p:cNvPr id="11" name="Picture 10">
            <a:extLst>
              <a:ext uri="{FF2B5EF4-FFF2-40B4-BE49-F238E27FC236}">
                <a16:creationId xmlns:a16="http://schemas.microsoft.com/office/drawing/2014/main" id="{2B2A37DF-F4C9-4338-A9EB-F07633CE1877}"/>
              </a:ext>
            </a:extLst>
          </p:cNvPr>
          <p:cNvPicPr>
            <a:picLocks noChangeAspect="1"/>
          </p:cNvPicPr>
          <p:nvPr/>
        </p:nvPicPr>
        <p:blipFill>
          <a:blip r:embed="rId3"/>
          <a:stretch>
            <a:fillRect/>
          </a:stretch>
        </p:blipFill>
        <p:spPr>
          <a:xfrm>
            <a:off x="4549834" y="2118624"/>
            <a:ext cx="6819066" cy="3765753"/>
          </a:xfrm>
          <a:prstGeom prst="rect">
            <a:avLst/>
          </a:prstGeom>
        </p:spPr>
      </p:pic>
    </p:spTree>
    <p:extLst>
      <p:ext uri="{BB962C8B-B14F-4D97-AF65-F5344CB8AC3E}">
        <p14:creationId xmlns:p14="http://schemas.microsoft.com/office/powerpoint/2010/main" val="5492930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5B0DB9-B867-4FF9-AB23-E5F1DFC2EE5B}"/>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solidFill>
                  <a:schemeClr val="bg1"/>
                </a:solidFill>
              </a:rPr>
              <a:t>Step 2 : creating dissimilarity measure</a:t>
            </a:r>
          </a:p>
        </p:txBody>
      </p:sp>
      <p:pic>
        <p:nvPicPr>
          <p:cNvPr id="3" name="Picture 2">
            <a:extLst>
              <a:ext uri="{FF2B5EF4-FFF2-40B4-BE49-F238E27FC236}">
                <a16:creationId xmlns:a16="http://schemas.microsoft.com/office/drawing/2014/main" id="{31ADC27C-E0B7-46B3-8433-B3D34687FA4B}"/>
              </a:ext>
            </a:extLst>
          </p:cNvPr>
          <p:cNvPicPr>
            <a:picLocks noChangeAspect="1"/>
          </p:cNvPicPr>
          <p:nvPr/>
        </p:nvPicPr>
        <p:blipFill>
          <a:blip r:embed="rId2"/>
          <a:stretch>
            <a:fillRect/>
          </a:stretch>
        </p:blipFill>
        <p:spPr>
          <a:xfrm>
            <a:off x="1835821" y="1397917"/>
            <a:ext cx="8086725" cy="4495800"/>
          </a:xfrm>
          <a:prstGeom prst="rect">
            <a:avLst/>
          </a:prstGeom>
        </p:spPr>
      </p:pic>
    </p:spTree>
    <p:extLst>
      <p:ext uri="{BB962C8B-B14F-4D97-AF65-F5344CB8AC3E}">
        <p14:creationId xmlns:p14="http://schemas.microsoft.com/office/powerpoint/2010/main" val="187203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5B0DB9-B867-4FF9-AB23-E5F1DFC2EE5B}"/>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IT 18056976 | G.L. Udari Kaushalya | 2021-117</a:t>
            </a:r>
          </a:p>
        </p:txBody>
      </p:sp>
      <p:sp>
        <p:nvSpPr>
          <p:cNvPr id="6" name="Title 1">
            <a:extLst>
              <a:ext uri="{FF2B5EF4-FFF2-40B4-BE49-F238E27FC236}">
                <a16:creationId xmlns:a16="http://schemas.microsoft.com/office/drawing/2014/main" id="{F2E4026F-8633-4961-9BA6-44FBC200AFD5}"/>
              </a:ext>
            </a:extLst>
          </p:cNvPr>
          <p:cNvSpPr txBox="1">
            <a:spLocks/>
          </p:cNvSpPr>
          <p:nvPr/>
        </p:nvSpPr>
        <p:spPr>
          <a:xfrm>
            <a:off x="302684" y="248063"/>
            <a:ext cx="11684000" cy="792162"/>
          </a:xfrm>
          <a:prstGeom prst="rect">
            <a:avLst/>
          </a:prstGeom>
          <a:solidFill>
            <a:schemeClr val="accent2"/>
          </a:solidFill>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algn="ctr"/>
            <a:r>
              <a:rPr lang="en-US">
                <a:solidFill>
                  <a:schemeClr val="bg1"/>
                </a:solidFill>
              </a:rPr>
              <a:t>What’s Next ???</a:t>
            </a:r>
          </a:p>
        </p:txBody>
      </p:sp>
      <p:sp>
        <p:nvSpPr>
          <p:cNvPr id="5" name="Content Placeholder 6">
            <a:extLst>
              <a:ext uri="{FF2B5EF4-FFF2-40B4-BE49-F238E27FC236}">
                <a16:creationId xmlns:a16="http://schemas.microsoft.com/office/drawing/2014/main" id="{BBA2B79A-64F2-4AD2-B243-5F477A67B562}"/>
              </a:ext>
            </a:extLst>
          </p:cNvPr>
          <p:cNvSpPr txBox="1">
            <a:spLocks/>
          </p:cNvSpPr>
          <p:nvPr/>
        </p:nvSpPr>
        <p:spPr>
          <a:xfrm>
            <a:off x="1016230" y="1304331"/>
            <a:ext cx="10970454" cy="4643983"/>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
            <a:r>
              <a:rPr lang="en-US" sz="2800">
                <a:solidFill>
                  <a:schemeClr val="tx1"/>
                </a:solidFill>
              </a:rPr>
              <a:t>Apply high dimensional data sets and reduce the </a:t>
            </a:r>
          </a:p>
          <a:p>
            <a:pPr algn="just"/>
            <a:r>
              <a:rPr lang="en-US" sz="2800">
                <a:solidFill>
                  <a:schemeClr val="tx1"/>
                </a:solidFill>
              </a:rPr>
              <a:t>dimensions with the SHAP value</a:t>
            </a:r>
          </a:p>
          <a:p>
            <a:pPr algn="just"/>
            <a:endParaRPr lang="en-US" sz="2800">
              <a:solidFill>
                <a:schemeClr val="tx1"/>
              </a:solidFill>
            </a:endParaRPr>
          </a:p>
          <a:p>
            <a:pPr algn="just"/>
            <a:r>
              <a:rPr lang="en-US" sz="2800">
                <a:solidFill>
                  <a:schemeClr val="tx1"/>
                </a:solidFill>
              </a:rPr>
              <a:t>Identify a least value regarding to unique datasets</a:t>
            </a:r>
          </a:p>
          <a:p>
            <a:pPr algn="just"/>
            <a:r>
              <a:rPr lang="en-US" sz="2800">
                <a:solidFill>
                  <a:schemeClr val="tx1"/>
                </a:solidFill>
              </a:rPr>
              <a:t> to avoid the features </a:t>
            </a:r>
          </a:p>
          <a:p>
            <a:pPr algn="just"/>
            <a:endParaRPr lang="en-US" sz="2800">
              <a:solidFill>
                <a:schemeClr val="tx1"/>
              </a:solidFill>
            </a:endParaRPr>
          </a:p>
          <a:p>
            <a:pPr algn="just"/>
            <a:r>
              <a:rPr lang="en-US" sz="2800">
                <a:solidFill>
                  <a:schemeClr val="tx1"/>
                </a:solidFill>
              </a:rPr>
              <a:t>Get the Dissimilarity measure for those data sets and classification</a:t>
            </a:r>
          </a:p>
          <a:p>
            <a:pPr algn="just"/>
            <a:r>
              <a:rPr lang="en-US" sz="2800">
                <a:solidFill>
                  <a:schemeClr val="tx1"/>
                </a:solidFill>
              </a:rPr>
              <a:t>Find the best K value for the data</a:t>
            </a:r>
          </a:p>
          <a:p>
            <a:pPr algn="just"/>
            <a:endParaRPr lang="en-US" sz="2800">
              <a:solidFill>
                <a:schemeClr val="tx1"/>
              </a:solidFill>
            </a:endParaRPr>
          </a:p>
          <a:p>
            <a:pPr algn="just"/>
            <a:r>
              <a:rPr lang="en-US" sz="2800">
                <a:solidFill>
                  <a:schemeClr val="tx1"/>
                </a:solidFill>
              </a:rPr>
              <a:t>Accuracy Test</a:t>
            </a:r>
          </a:p>
        </p:txBody>
      </p:sp>
      <p:pic>
        <p:nvPicPr>
          <p:cNvPr id="11" name="Picture 10">
            <a:extLst>
              <a:ext uri="{FF2B5EF4-FFF2-40B4-BE49-F238E27FC236}">
                <a16:creationId xmlns:a16="http://schemas.microsoft.com/office/drawing/2014/main" id="{F56DA3DB-8861-4828-A9B0-10147E79F928}"/>
              </a:ext>
            </a:extLst>
          </p:cNvPr>
          <p:cNvPicPr>
            <a:picLocks noChangeAspect="1"/>
          </p:cNvPicPr>
          <p:nvPr/>
        </p:nvPicPr>
        <p:blipFill>
          <a:blip r:embed="rId2"/>
          <a:stretch>
            <a:fillRect/>
          </a:stretch>
        </p:blipFill>
        <p:spPr>
          <a:xfrm rot="723622">
            <a:off x="7801409" y="1006390"/>
            <a:ext cx="3800475" cy="3152775"/>
          </a:xfrm>
          <a:prstGeom prst="rect">
            <a:avLst/>
          </a:prstGeom>
          <a:effectLst>
            <a:softEdge rad="635000"/>
          </a:effectLst>
        </p:spPr>
      </p:pic>
      <p:pic>
        <p:nvPicPr>
          <p:cNvPr id="15" name="Graphic 14" descr="Direction with solid fill">
            <a:extLst>
              <a:ext uri="{FF2B5EF4-FFF2-40B4-BE49-F238E27FC236}">
                <a16:creationId xmlns:a16="http://schemas.microsoft.com/office/drawing/2014/main" id="{F36A62F5-1A9A-42E1-AE86-8EFDAA6C25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946" y="1724315"/>
            <a:ext cx="368916" cy="368916"/>
          </a:xfrm>
          <a:prstGeom prst="rect">
            <a:avLst/>
          </a:prstGeom>
        </p:spPr>
      </p:pic>
      <p:pic>
        <p:nvPicPr>
          <p:cNvPr id="16" name="Graphic 15" descr="Direction with solid fill">
            <a:extLst>
              <a:ext uri="{FF2B5EF4-FFF2-40B4-BE49-F238E27FC236}">
                <a16:creationId xmlns:a16="http://schemas.microsoft.com/office/drawing/2014/main" id="{35F57C0F-21E2-42AA-B774-2BC6C9A44C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946" y="2924300"/>
            <a:ext cx="368916" cy="368916"/>
          </a:xfrm>
          <a:prstGeom prst="rect">
            <a:avLst/>
          </a:prstGeom>
        </p:spPr>
      </p:pic>
      <p:pic>
        <p:nvPicPr>
          <p:cNvPr id="17" name="Graphic 16" descr="Direction with solid fill">
            <a:extLst>
              <a:ext uri="{FF2B5EF4-FFF2-40B4-BE49-F238E27FC236}">
                <a16:creationId xmlns:a16="http://schemas.microsoft.com/office/drawing/2014/main" id="{B38D8E4F-8494-4EEB-A212-D903345CD38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946" y="4214142"/>
            <a:ext cx="368916" cy="368916"/>
          </a:xfrm>
          <a:prstGeom prst="rect">
            <a:avLst/>
          </a:prstGeom>
        </p:spPr>
      </p:pic>
      <p:pic>
        <p:nvPicPr>
          <p:cNvPr id="18" name="Graphic 17" descr="Direction with solid fill">
            <a:extLst>
              <a:ext uri="{FF2B5EF4-FFF2-40B4-BE49-F238E27FC236}">
                <a16:creationId xmlns:a16="http://schemas.microsoft.com/office/drawing/2014/main" id="{4433B0C2-268C-4D7C-93F3-1EEED59190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946" y="5564624"/>
            <a:ext cx="368916" cy="368916"/>
          </a:xfrm>
          <a:prstGeom prst="rect">
            <a:avLst/>
          </a:prstGeom>
        </p:spPr>
      </p:pic>
    </p:spTree>
    <p:extLst>
      <p:ext uri="{BB962C8B-B14F-4D97-AF65-F5344CB8AC3E}">
        <p14:creationId xmlns:p14="http://schemas.microsoft.com/office/powerpoint/2010/main" val="2924952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6002-88C4-4932-9D93-6595A35148E9}"/>
              </a:ext>
            </a:extLst>
          </p:cNvPr>
          <p:cNvSpPr>
            <a:spLocks noGrp="1"/>
          </p:cNvSpPr>
          <p:nvPr>
            <p:ph type="title"/>
          </p:nvPr>
        </p:nvSpPr>
        <p:spPr>
          <a:xfrm>
            <a:off x="304800" y="304800"/>
            <a:ext cx="11684000" cy="792162"/>
          </a:xfrm>
          <a:solidFill>
            <a:schemeClr val="accent2"/>
          </a:solidFill>
        </p:spPr>
        <p:txBody>
          <a:bodyPr anchor="ctr">
            <a:normAutofit/>
          </a:bodyPr>
          <a:lstStyle/>
          <a:p>
            <a:r>
              <a:rPr lang="en-US" sz="3600">
                <a:solidFill>
                  <a:schemeClr val="bg1"/>
                </a:solidFill>
                <a:latin typeface="Adobe Devanagari"/>
              </a:rPr>
              <a:t>TECHNOLOGIES, TECHNIQUES &amp; ALGORITHMS</a:t>
            </a:r>
          </a:p>
        </p:txBody>
      </p:sp>
      <p:graphicFrame>
        <p:nvGraphicFramePr>
          <p:cNvPr id="6" name="Content Placeholder 2">
            <a:extLst>
              <a:ext uri="{FF2B5EF4-FFF2-40B4-BE49-F238E27FC236}">
                <a16:creationId xmlns:a16="http://schemas.microsoft.com/office/drawing/2014/main" id="{473E45C8-AA31-419C-9580-4ACC62D8F748}"/>
              </a:ext>
            </a:extLst>
          </p:cNvPr>
          <p:cNvGraphicFramePr>
            <a:graphicFrameLocks noGrp="1"/>
          </p:cNvGraphicFramePr>
          <p:nvPr>
            <p:ph idx="1"/>
            <p:extLst>
              <p:ext uri="{D42A27DB-BD31-4B8C-83A1-F6EECF244321}">
                <p14:modId xmlns:p14="http://schemas.microsoft.com/office/powerpoint/2010/main" val="2203706113"/>
              </p:ext>
            </p:extLst>
          </p:nvPr>
        </p:nvGraphicFramePr>
        <p:xfrm>
          <a:off x="741829" y="1255059"/>
          <a:ext cx="10809942" cy="4688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B249AF2-14A4-418F-B41E-4331C16CEB25}"/>
              </a:ext>
            </a:extLst>
          </p:cNvPr>
          <p:cNvSpPr txBox="1"/>
          <p:nvPr/>
        </p:nvSpPr>
        <p:spPr>
          <a:xfrm>
            <a:off x="2705878" y="6452513"/>
            <a:ext cx="5225143" cy="369332"/>
          </a:xfrm>
          <a:prstGeom prst="rect">
            <a:avLst/>
          </a:prstGeom>
          <a:solidFill>
            <a:schemeClr val="bg1"/>
          </a:solidFill>
          <a:ln>
            <a:noFill/>
          </a:ln>
        </p:spPr>
        <p:txBody>
          <a:bodyPr wrap="square" rtlCol="0">
            <a:spAutoFit/>
          </a:bodyPr>
          <a:lstStyle/>
          <a:p>
            <a:r>
              <a:rPr lang="en-US"/>
              <a:t>IT 18056976 | G.L. Udari Kaushalya | 2021-117</a:t>
            </a:r>
          </a:p>
        </p:txBody>
      </p:sp>
    </p:spTree>
    <p:extLst>
      <p:ext uri="{BB962C8B-B14F-4D97-AF65-F5344CB8AC3E}">
        <p14:creationId xmlns:p14="http://schemas.microsoft.com/office/powerpoint/2010/main" val="36971713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5C33F-A574-44D8-9FA5-6DE67E80164C}"/>
              </a:ext>
            </a:extLst>
          </p:cNvPr>
          <p:cNvSpPr>
            <a:spLocks noGrp="1"/>
          </p:cNvSpPr>
          <p:nvPr>
            <p:ph type="title"/>
          </p:nvPr>
        </p:nvSpPr>
        <p:spPr/>
        <p:txBody>
          <a:bodyPr/>
          <a:lstStyle/>
          <a:p>
            <a:r>
              <a:rPr lang="en-US"/>
              <a:t>Supportive Information</a:t>
            </a:r>
          </a:p>
        </p:txBody>
      </p:sp>
      <p:sp>
        <p:nvSpPr>
          <p:cNvPr id="3" name="Text Placeholder 2">
            <a:extLst>
              <a:ext uri="{FF2B5EF4-FFF2-40B4-BE49-F238E27FC236}">
                <a16:creationId xmlns:a16="http://schemas.microsoft.com/office/drawing/2014/main" id="{BCCE7827-D024-4959-9524-FC7485E38BDD}"/>
              </a:ext>
            </a:extLst>
          </p:cNvPr>
          <p:cNvSpPr>
            <a:spLocks noGrp="1"/>
          </p:cNvSpPr>
          <p:nvPr>
            <p:ph idx="4294967295"/>
          </p:nvPr>
        </p:nvSpPr>
        <p:spPr>
          <a:xfrm>
            <a:off x="6960637" y="4188975"/>
            <a:ext cx="4450702" cy="1222311"/>
          </a:xfrm>
        </p:spPr>
        <p:txBody>
          <a:bodyPr>
            <a:normAutofit/>
          </a:bodyPr>
          <a:lstStyle/>
          <a:p>
            <a:pPr marL="342900" indent="-342900">
              <a:buFont typeface="Arial" panose="020B0604020202020204" pitchFamily="34" charset="0"/>
              <a:buChar char="•"/>
            </a:pPr>
            <a:r>
              <a:rPr lang="en-US" sz="1800">
                <a:solidFill>
                  <a:schemeClr val="bg1"/>
                </a:solidFill>
              </a:rPr>
              <a:t>Commercialization</a:t>
            </a:r>
          </a:p>
          <a:p>
            <a:pPr marL="342900" indent="-342900">
              <a:buFont typeface="Arial" panose="020B0604020202020204" pitchFamily="34" charset="0"/>
              <a:buChar char="•"/>
            </a:pPr>
            <a:r>
              <a:rPr lang="en-US" sz="1800">
                <a:solidFill>
                  <a:schemeClr val="bg1"/>
                </a:solidFill>
              </a:rPr>
              <a:t>Budget (if any)</a:t>
            </a:r>
          </a:p>
        </p:txBody>
      </p:sp>
      <p:sp>
        <p:nvSpPr>
          <p:cNvPr id="4" name="TextBox 3">
            <a:extLst>
              <a:ext uri="{FF2B5EF4-FFF2-40B4-BE49-F238E27FC236}">
                <a16:creationId xmlns:a16="http://schemas.microsoft.com/office/drawing/2014/main" id="{4C595194-CAD1-4CFC-AFB5-59DEB233125D}"/>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extLst>
      <p:ext uri="{BB962C8B-B14F-4D97-AF65-F5344CB8AC3E}">
        <p14:creationId xmlns:p14="http://schemas.microsoft.com/office/powerpoint/2010/main" val="2653129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A3A-0F8D-4A9F-A611-5F60BF9B98C7}"/>
              </a:ext>
            </a:extLst>
          </p:cNvPr>
          <p:cNvSpPr>
            <a:spLocks noGrp="1"/>
          </p:cNvSpPr>
          <p:nvPr>
            <p:ph type="title"/>
          </p:nvPr>
        </p:nvSpPr>
        <p:spPr>
          <a:xfrm>
            <a:off x="330200" y="156327"/>
            <a:ext cx="11684000" cy="963940"/>
          </a:xfrm>
          <a:solidFill>
            <a:schemeClr val="accent2"/>
          </a:solidFill>
        </p:spPr>
        <p:txBody>
          <a:bodyPr>
            <a:normAutofit/>
          </a:bodyPr>
          <a:lstStyle/>
          <a:p>
            <a:r>
              <a:rPr lang="en-US" sz="3200">
                <a:solidFill>
                  <a:schemeClr val="bg1"/>
                </a:solidFill>
              </a:rPr>
              <a:t>SYSTEM, PERSONNEL &amp; SOFTWARE SPECIFICATION REQUIREMENTS</a:t>
            </a:r>
          </a:p>
        </p:txBody>
      </p:sp>
      <p:sp>
        <p:nvSpPr>
          <p:cNvPr id="7" name="Content Placeholder 6">
            <a:extLst>
              <a:ext uri="{FF2B5EF4-FFF2-40B4-BE49-F238E27FC236}">
                <a16:creationId xmlns:a16="http://schemas.microsoft.com/office/drawing/2014/main" id="{CEF48349-5A01-457F-B7BC-6A357E2A86BC}"/>
              </a:ext>
            </a:extLst>
          </p:cNvPr>
          <p:cNvSpPr>
            <a:spLocks noGrp="1"/>
          </p:cNvSpPr>
          <p:nvPr>
            <p:ph idx="1"/>
          </p:nvPr>
        </p:nvSpPr>
        <p:spPr>
          <a:xfrm>
            <a:off x="304800" y="1446244"/>
            <a:ext cx="11684000" cy="4878355"/>
          </a:xfrm>
        </p:spPr>
        <p:txBody>
          <a:bodyPr/>
          <a:lstStyle/>
          <a:p>
            <a:r>
              <a:rPr lang="en-US"/>
              <a:t>Software Specification Requirements</a:t>
            </a:r>
          </a:p>
          <a:p>
            <a:pPr lvl="1"/>
            <a:r>
              <a:rPr lang="en-US"/>
              <a:t>PyCharm</a:t>
            </a:r>
          </a:p>
          <a:p>
            <a:pPr lvl="1"/>
            <a:r>
              <a:rPr lang="en-US"/>
              <a:t>Visual Studio Code</a:t>
            </a:r>
          </a:p>
          <a:p>
            <a:pPr lvl="1"/>
            <a:r>
              <a:rPr lang="en-US"/>
              <a:t>GitLab</a:t>
            </a:r>
          </a:p>
        </p:txBody>
      </p:sp>
      <p:pic>
        <p:nvPicPr>
          <p:cNvPr id="4" name="Picture 3">
            <a:extLst>
              <a:ext uri="{FF2B5EF4-FFF2-40B4-BE49-F238E27FC236}">
                <a16:creationId xmlns:a16="http://schemas.microsoft.com/office/drawing/2014/main" id="{813300D5-1FA2-477F-8401-CA11C8EDE08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87846" y="1395866"/>
            <a:ext cx="1483568" cy="1483568"/>
          </a:xfrm>
          <a:prstGeom prst="rect">
            <a:avLst/>
          </a:prstGeom>
        </p:spPr>
      </p:pic>
      <p:pic>
        <p:nvPicPr>
          <p:cNvPr id="8" name="Picture 7">
            <a:extLst>
              <a:ext uri="{FF2B5EF4-FFF2-40B4-BE49-F238E27FC236}">
                <a16:creationId xmlns:a16="http://schemas.microsoft.com/office/drawing/2014/main" id="{AF292A20-77A4-4BC3-B441-556B9240710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811985" y="3551114"/>
            <a:ext cx="1483568" cy="1483568"/>
          </a:xfrm>
          <a:prstGeom prst="rect">
            <a:avLst/>
          </a:prstGeom>
        </p:spPr>
      </p:pic>
      <p:pic>
        <p:nvPicPr>
          <p:cNvPr id="11" name="Picture 10">
            <a:extLst>
              <a:ext uri="{FF2B5EF4-FFF2-40B4-BE49-F238E27FC236}">
                <a16:creationId xmlns:a16="http://schemas.microsoft.com/office/drawing/2014/main" id="{08675851-7333-4232-B88E-D0243291595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363478" y="4292898"/>
            <a:ext cx="2239475" cy="2030084"/>
          </a:xfrm>
          <a:prstGeom prst="rect">
            <a:avLst/>
          </a:prstGeom>
        </p:spPr>
      </p:pic>
      <p:sp>
        <p:nvSpPr>
          <p:cNvPr id="13" name="TextBox 12">
            <a:extLst>
              <a:ext uri="{FF2B5EF4-FFF2-40B4-BE49-F238E27FC236}">
                <a16:creationId xmlns:a16="http://schemas.microsoft.com/office/drawing/2014/main" id="{41E8EFDB-D566-45BC-9A9F-3C60563AB403}"/>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extLst>
      <p:ext uri="{BB962C8B-B14F-4D97-AF65-F5344CB8AC3E}">
        <p14:creationId xmlns:p14="http://schemas.microsoft.com/office/powerpoint/2010/main" val="19911717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solidFill>
            <a:schemeClr val="accent2"/>
          </a:solidFill>
        </p:spPr>
        <p:txBody>
          <a:bodyPr>
            <a:normAutofit/>
          </a:bodyPr>
          <a:lstStyle/>
          <a:p>
            <a:r>
              <a:rPr lang="en-US" sz="4000">
                <a:solidFill>
                  <a:schemeClr val="bg1"/>
                </a:solidFill>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idx="1"/>
          </p:nvPr>
        </p:nvSpPr>
        <p:spPr>
          <a:xfrm>
            <a:off x="304800" y="1143000"/>
            <a:ext cx="11684000" cy="5181600"/>
          </a:xfrm>
        </p:spPr>
        <p:txBody>
          <a:bodyPr vert="horz" lIns="91440" tIns="45720" rIns="91440" bIns="45720" rtlCol="0" anchor="t">
            <a:noAutofit/>
          </a:bodyPr>
          <a:lstStyle/>
          <a:p>
            <a:pPr marL="0" indent="0">
              <a:buNone/>
            </a:pPr>
            <a:r>
              <a:rPr lang="en-US" sz="1400">
                <a:cs typeface="Times New Roman"/>
              </a:rPr>
              <a:t>[1] ToonCaldersandIndr˙eŽliobait˙e.2013. Why Unbiased Computational Processes CanLeadtoDiscriminativeDecisionProcedures.SpringerBerlinHeidelberg,Berlin, Heidelberg,43–57. https://doi.org/10.1007/978-3-642-30487-3_3 </a:t>
            </a:r>
            <a:endParaRPr lang="en-US" sz="1400">
              <a:ea typeface="Cambria"/>
              <a:cs typeface="Times New Roman" panose="02020603050405020304" pitchFamily="18" charset="0"/>
            </a:endParaRPr>
          </a:p>
          <a:p>
            <a:pPr marL="0" indent="0">
              <a:buNone/>
            </a:pPr>
            <a:r>
              <a:rPr lang="en-US" sz="1400" b="0" i="0">
                <a:solidFill>
                  <a:srgbClr val="333333"/>
                </a:solidFill>
                <a:effectLst/>
                <a:cs typeface="Times New Roman"/>
              </a:rPr>
              <a:t>[2] R. Zemel, Y. Wu, K. Swersky, T. Pitassi and C. Dwork, "Learning fair representations", </a:t>
            </a:r>
            <a:r>
              <a:rPr lang="en-US" sz="1400" b="0" i="1">
                <a:solidFill>
                  <a:srgbClr val="333333"/>
                </a:solidFill>
                <a:effectLst/>
                <a:cs typeface="Times New Roman"/>
              </a:rPr>
              <a:t>International Conference on Machine Learning</a:t>
            </a:r>
            <a:r>
              <a:rPr lang="en-US" sz="1400" b="0" i="0">
                <a:solidFill>
                  <a:srgbClr val="333333"/>
                </a:solidFill>
                <a:effectLst/>
                <a:cs typeface="Times New Roman"/>
              </a:rPr>
              <a:t>, pp. 325-333, 2013.</a:t>
            </a:r>
            <a:endParaRPr lang="en-US" sz="1400" b="0" i="0">
              <a:solidFill>
                <a:srgbClr val="333333"/>
              </a:solidFill>
              <a:effectLst/>
              <a:ea typeface="Cambria"/>
              <a:cs typeface="Times New Roman" panose="02020603050405020304" pitchFamily="18" charset="0"/>
            </a:endParaRPr>
          </a:p>
          <a:p>
            <a:pPr marL="0" indent="0">
              <a:buNone/>
            </a:pPr>
            <a:r>
              <a:rPr lang="en-US" sz="1400">
                <a:solidFill>
                  <a:srgbClr val="333333"/>
                </a:solidFill>
                <a:cs typeface="Times New Roman"/>
              </a:rPr>
              <a:t>[3] </a:t>
            </a:r>
            <a:r>
              <a:rPr lang="en-US" sz="1400" b="0" i="0">
                <a:solidFill>
                  <a:srgbClr val="333333"/>
                </a:solidFill>
                <a:effectLst/>
                <a:cs typeface="Times New Roman"/>
              </a:rPr>
              <a:t>M. Hardt, E. Price and N. Srebro, "Equality of Opportunity in Supervised Learning", </a:t>
            </a:r>
            <a:r>
              <a:rPr lang="en-US" sz="1400" b="0" i="1">
                <a:solidFill>
                  <a:srgbClr val="333333"/>
                </a:solidFill>
                <a:effectLst/>
                <a:cs typeface="Times New Roman"/>
              </a:rPr>
              <a:t>Advances in Neural Information Processing Systems</a:t>
            </a:r>
            <a:r>
              <a:rPr lang="en-US" sz="1400" b="0" i="0">
                <a:solidFill>
                  <a:srgbClr val="333333"/>
                </a:solidFill>
                <a:effectLst/>
                <a:cs typeface="Times New Roman"/>
              </a:rPr>
              <a:t>, pp. 3315-3323, 2016.</a:t>
            </a:r>
            <a:endParaRPr lang="en-US" sz="1400" b="0" i="0">
              <a:solidFill>
                <a:srgbClr val="333333"/>
              </a:solidFill>
              <a:effectLst/>
              <a:ea typeface="Cambria"/>
              <a:cs typeface="Times New Roman" panose="02020603050405020304" pitchFamily="18" charset="0"/>
            </a:endParaRPr>
          </a:p>
          <a:p>
            <a:pPr marL="0" indent="0">
              <a:buNone/>
            </a:pPr>
            <a:r>
              <a:rPr lang="en-US" sz="1400" b="0" i="0">
                <a:solidFill>
                  <a:srgbClr val="333333"/>
                </a:solidFill>
                <a:effectLst/>
                <a:cs typeface="Times New Roman"/>
              </a:rPr>
              <a:t>[4] F. Kamiran, A. Karim and X. Zhang, "Decision theory for discrimination-aware classification", </a:t>
            </a:r>
            <a:r>
              <a:rPr lang="en-US" sz="1400" b="0" i="1">
                <a:solidFill>
                  <a:srgbClr val="333333"/>
                </a:solidFill>
                <a:effectLst/>
                <a:cs typeface="Times New Roman"/>
              </a:rPr>
              <a:t>IEEE 12th International Conference on Data Mining</a:t>
            </a:r>
            <a:r>
              <a:rPr lang="en-US" sz="1400" b="0" i="0">
                <a:solidFill>
                  <a:srgbClr val="333333"/>
                </a:solidFill>
                <a:effectLst/>
                <a:cs typeface="Times New Roman"/>
              </a:rPr>
              <a:t>, pp. 924-929, 2012.</a:t>
            </a:r>
            <a:endParaRPr lang="en-US" sz="1400" b="0" i="0">
              <a:solidFill>
                <a:srgbClr val="333333"/>
              </a:solidFill>
              <a:effectLst/>
              <a:ea typeface="Cambria"/>
              <a:cs typeface="Times New Roman" panose="02020603050405020304" pitchFamily="18" charset="0"/>
            </a:endParaRPr>
          </a:p>
          <a:p>
            <a:pPr marL="0" indent="0">
              <a:buNone/>
            </a:pPr>
            <a:r>
              <a:rPr lang="en-US" sz="1400" b="0" i="0">
                <a:solidFill>
                  <a:srgbClr val="333333"/>
                </a:solidFill>
                <a:effectLst/>
                <a:cs typeface="Times New Roman"/>
              </a:rPr>
              <a:t>[5] M. Joseph, M. Kearns, J. Morgenstern, S. Neel and A. Roth, "Rawlsian Fairness for Machine Learning", </a:t>
            </a:r>
            <a:r>
              <a:rPr lang="en-US" sz="1400" b="0" i="1" err="1">
                <a:solidFill>
                  <a:srgbClr val="333333"/>
                </a:solidFill>
                <a:effectLst/>
                <a:cs typeface="Times New Roman"/>
              </a:rPr>
              <a:t>arXiv</a:t>
            </a:r>
            <a:r>
              <a:rPr lang="en-US" sz="1400" b="0" i="1">
                <a:solidFill>
                  <a:srgbClr val="333333"/>
                </a:solidFill>
                <a:effectLst/>
                <a:cs typeface="Times New Roman"/>
              </a:rPr>
              <a:t> </a:t>
            </a:r>
            <a:r>
              <a:rPr lang="en-US" sz="1400" b="0" i="1" err="1">
                <a:solidFill>
                  <a:srgbClr val="333333"/>
                </a:solidFill>
                <a:effectLst/>
                <a:cs typeface="Times New Roman"/>
              </a:rPr>
              <a:t>Prepr</a:t>
            </a:r>
            <a:r>
              <a:rPr lang="en-US" sz="1400" b="0" i="1">
                <a:solidFill>
                  <a:srgbClr val="333333"/>
                </a:solidFill>
                <a:effectLst/>
                <a:cs typeface="Times New Roman"/>
              </a:rPr>
              <a:t>. arXiv1610.09559</a:t>
            </a:r>
            <a:r>
              <a:rPr lang="en-US" sz="1400" b="0" i="0">
                <a:solidFill>
                  <a:srgbClr val="333333"/>
                </a:solidFill>
                <a:effectLst/>
                <a:cs typeface="Times New Roman"/>
              </a:rPr>
              <a:t>, vol. 1, no. 2, pp. 1-26, 2016.</a:t>
            </a:r>
            <a:endParaRPr lang="en-US" sz="1400" b="0" i="0">
              <a:solidFill>
                <a:srgbClr val="333333"/>
              </a:solidFill>
              <a:effectLst/>
              <a:ea typeface="Cambria"/>
              <a:cs typeface="Times New Roman" panose="02020603050405020304" pitchFamily="18" charset="0"/>
            </a:endParaRPr>
          </a:p>
          <a:p>
            <a:pPr marL="0" indent="0">
              <a:buNone/>
            </a:pPr>
            <a:r>
              <a:rPr lang="en-US" sz="1400" b="0" i="0">
                <a:solidFill>
                  <a:srgbClr val="333333"/>
                </a:solidFill>
                <a:effectLst/>
                <a:cs typeface="Times New Roman"/>
              </a:rPr>
              <a:t>[6] A. Stevens, P. </a:t>
            </a:r>
            <a:r>
              <a:rPr lang="en-US" sz="1400" b="0" i="0" err="1">
                <a:solidFill>
                  <a:srgbClr val="333333"/>
                </a:solidFill>
                <a:effectLst/>
                <a:cs typeface="Times New Roman"/>
              </a:rPr>
              <a:t>Deruyck</a:t>
            </a:r>
            <a:r>
              <a:rPr lang="en-US" sz="1400" b="0" i="0">
                <a:solidFill>
                  <a:srgbClr val="333333"/>
                </a:solidFill>
                <a:effectLst/>
                <a:cs typeface="Times New Roman"/>
              </a:rPr>
              <a:t>, Z. V. Veldhoven and J. </a:t>
            </a:r>
            <a:r>
              <a:rPr lang="en-US" sz="1400" b="0" i="0" err="1">
                <a:solidFill>
                  <a:srgbClr val="333333"/>
                </a:solidFill>
                <a:effectLst/>
                <a:cs typeface="Times New Roman"/>
              </a:rPr>
              <a:t>Vanthienen</a:t>
            </a:r>
            <a:r>
              <a:rPr lang="en-US" sz="1400" b="0" i="0">
                <a:solidFill>
                  <a:srgbClr val="333333"/>
                </a:solidFill>
                <a:effectLst/>
                <a:cs typeface="Times New Roman"/>
              </a:rPr>
              <a:t>, "Explainability and Fairness in Machine Learning: Improve Fair End-to-end Lending for Kiva," </a:t>
            </a:r>
            <a:r>
              <a:rPr lang="en-US" sz="1400" b="0" i="1">
                <a:solidFill>
                  <a:srgbClr val="333333"/>
                </a:solidFill>
                <a:effectLst/>
                <a:cs typeface="Times New Roman"/>
              </a:rPr>
              <a:t>2020 IEEE Symposium Series on Computational Intelligence (SSCI)</a:t>
            </a:r>
            <a:r>
              <a:rPr lang="en-US" sz="1400" b="0" i="0">
                <a:solidFill>
                  <a:srgbClr val="333333"/>
                </a:solidFill>
                <a:effectLst/>
                <a:cs typeface="Times New Roman"/>
              </a:rPr>
              <a:t>, Canberra, ACT, Australia, 2020, pp. 1241-1248, </a:t>
            </a:r>
            <a:r>
              <a:rPr lang="en-US" sz="1400" b="0" i="0" err="1">
                <a:solidFill>
                  <a:srgbClr val="333333"/>
                </a:solidFill>
                <a:effectLst/>
                <a:cs typeface="Times New Roman"/>
              </a:rPr>
              <a:t>doi</a:t>
            </a:r>
            <a:r>
              <a:rPr lang="en-US" sz="1400" b="0" i="0">
                <a:solidFill>
                  <a:srgbClr val="333333"/>
                </a:solidFill>
                <a:effectLst/>
                <a:cs typeface="Times New Roman"/>
              </a:rPr>
              <a:t>: 10.1109/SSCI47803.2020.9308371.</a:t>
            </a:r>
          </a:p>
          <a:p>
            <a:pPr marL="0" indent="0">
              <a:lnSpc>
                <a:spcPct val="120000"/>
              </a:lnSpc>
              <a:buNone/>
            </a:pPr>
            <a:r>
              <a:rPr lang="en-US" sz="1400"/>
              <a:t>[7]  Leo </a:t>
            </a:r>
            <a:r>
              <a:rPr lang="en-US" sz="1400" err="1"/>
              <a:t>Breiman</a:t>
            </a:r>
            <a:r>
              <a:rPr lang="en-US" sz="1400"/>
              <a:t> "Random Forest" 2001</a:t>
            </a:r>
          </a:p>
          <a:p>
            <a:pPr marL="0" indent="0">
              <a:lnSpc>
                <a:spcPct val="120000"/>
              </a:lnSpc>
              <a:buNone/>
            </a:pPr>
            <a:r>
              <a:rPr lang="en-US" sz="1400"/>
              <a:t>[8]  </a:t>
            </a:r>
            <a:r>
              <a:rPr lang="en-US" sz="1400" err="1"/>
              <a:t>Tianqui</a:t>
            </a:r>
            <a:r>
              <a:rPr lang="en-US" sz="1400"/>
              <a:t> Chen, Carlos </a:t>
            </a:r>
            <a:r>
              <a:rPr lang="en-US" sz="1400" err="1"/>
              <a:t>Guestrin</a:t>
            </a:r>
            <a:r>
              <a:rPr lang="en-US" sz="1400"/>
              <a:t>. "</a:t>
            </a:r>
            <a:r>
              <a:rPr lang="en-US" sz="1400" err="1"/>
              <a:t>XGBoost</a:t>
            </a:r>
            <a:r>
              <a:rPr lang="en-US" sz="1400"/>
              <a:t>: A Scalable Tree Boosting System". 2016</a:t>
            </a:r>
            <a:endParaRPr lang="en-US" sz="1400">
              <a:ea typeface="Cambria"/>
            </a:endParaRPr>
          </a:p>
          <a:p>
            <a:pPr marL="0" indent="0">
              <a:lnSpc>
                <a:spcPct val="120000"/>
              </a:lnSpc>
              <a:buNone/>
            </a:pPr>
            <a:r>
              <a:rPr lang="en-US" sz="1400"/>
              <a:t>[9]  </a:t>
            </a:r>
            <a:r>
              <a:rPr lang="en-US" sz="1400">
                <a:ea typeface="+mn-lt"/>
                <a:cs typeface="+mn-lt"/>
              </a:rPr>
              <a:t>Linda Wang, Zhong Qiu Lin, and Alexander Wong. "COVID-Net: A Tailored Deep Convolutional Neural Network Design for Detection of COVID-19 Cases from Chest X-Ray Images" (2020)</a:t>
            </a:r>
            <a:endParaRPr lang="en-US" sz="1400"/>
          </a:p>
          <a:p>
            <a:pPr marL="0" indent="0">
              <a:lnSpc>
                <a:spcPct val="120000"/>
              </a:lnSpc>
              <a:buNone/>
            </a:pPr>
            <a:r>
              <a:rPr lang="en-US" sz="1400"/>
              <a:t>[10]  </a:t>
            </a:r>
            <a:r>
              <a:rPr lang="en-US" sz="1400" err="1">
                <a:ea typeface="+mn-lt"/>
                <a:cs typeface="+mn-lt"/>
              </a:rPr>
              <a:t>Amitojdeep</a:t>
            </a:r>
            <a:r>
              <a:rPr lang="en-US" sz="1400">
                <a:ea typeface="+mn-lt"/>
                <a:cs typeface="+mn-lt"/>
              </a:rPr>
              <a:t> Singh, Sourya </a:t>
            </a:r>
            <a:r>
              <a:rPr lang="en-US" sz="1400" err="1">
                <a:ea typeface="+mn-lt"/>
                <a:cs typeface="+mn-lt"/>
              </a:rPr>
              <a:t>Sengupta,and</a:t>
            </a:r>
            <a:r>
              <a:rPr lang="en-US" sz="1400">
                <a:ea typeface="+mn-lt"/>
                <a:cs typeface="+mn-lt"/>
              </a:rPr>
              <a:t> Vasudevan Lakshminarayanan "Explainable deep learning models in medical image analysis" (2020)</a:t>
            </a:r>
            <a:endParaRPr lang="en-US" sz="1400"/>
          </a:p>
          <a:p>
            <a:pPr marL="0" indent="0">
              <a:lnSpc>
                <a:spcPct val="120000"/>
              </a:lnSpc>
              <a:buNone/>
            </a:pPr>
            <a:r>
              <a:rPr lang="en-US" sz="1400"/>
              <a:t>[11]  </a:t>
            </a:r>
            <a:r>
              <a:rPr lang="en-US" sz="1400">
                <a:ea typeface="+mn-lt"/>
                <a:cs typeface="+mn-lt"/>
              </a:rPr>
              <a:t>Molnar, Christoph. "Interpretable machine learning. A Guide for Making Black Box Models Explainable", 2019. </a:t>
            </a:r>
            <a:r>
              <a:rPr lang="en-US" sz="1400">
                <a:ea typeface="+mn-lt"/>
                <a:cs typeface="+mn-lt"/>
                <a:hlinkClick r:id="rId2">
                  <a:extLst>
                    <a:ext uri="{A12FA001-AC4F-418D-AE19-62706E023703}">
                      <ahyp:hlinkClr xmlns:ahyp="http://schemas.microsoft.com/office/drawing/2018/hyperlinkcolor" val="tx"/>
                    </a:ext>
                  </a:extLst>
                </a:hlinkClick>
              </a:rPr>
              <a:t>https://christophm.github.io/interpretable-ml-book/</a:t>
            </a:r>
            <a:r>
              <a:rPr lang="en-US" sz="1400">
                <a:ea typeface="+mn-lt"/>
                <a:cs typeface="+mn-lt"/>
              </a:rPr>
              <a:t>.</a:t>
            </a:r>
            <a:endParaRPr lang="en-US"/>
          </a:p>
          <a:p>
            <a:pPr marL="0" indent="0">
              <a:buNone/>
            </a:pPr>
            <a:endParaRPr lang="en-US" sz="1400" b="0" i="0">
              <a:solidFill>
                <a:srgbClr val="333333"/>
              </a:solidFill>
              <a:effectLst/>
              <a:ea typeface="Cambria"/>
              <a:cs typeface="Times New Roman"/>
            </a:endParaRPr>
          </a:p>
        </p:txBody>
      </p:sp>
      <p:sp>
        <p:nvSpPr>
          <p:cNvPr id="4" name="TextBox 3">
            <a:extLst>
              <a:ext uri="{FF2B5EF4-FFF2-40B4-BE49-F238E27FC236}">
                <a16:creationId xmlns:a16="http://schemas.microsoft.com/office/drawing/2014/main" id="{D6ACFE3B-00A9-4229-9028-3FE3C9A7ADA7}"/>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extLst>
      <p:ext uri="{BB962C8B-B14F-4D97-AF65-F5344CB8AC3E}">
        <p14:creationId xmlns:p14="http://schemas.microsoft.com/office/powerpoint/2010/main" val="17491622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solidFill>
            <a:schemeClr val="accent2"/>
          </a:solidFill>
        </p:spPr>
        <p:txBody>
          <a:bodyPr/>
          <a:lstStyle/>
          <a:p>
            <a:r>
              <a:rPr lang="en-US">
                <a:solidFill>
                  <a:schemeClr val="bg1"/>
                </a:solidFill>
              </a:rPr>
              <a:t>REFERENCES Cont.</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idx="1"/>
          </p:nvPr>
        </p:nvSpPr>
        <p:spPr/>
        <p:txBody>
          <a:bodyPr vert="horz" lIns="91440" tIns="45720" rIns="91440" bIns="45720" rtlCol="0" anchor="t">
            <a:normAutofit lnSpcReduction="10000"/>
          </a:bodyPr>
          <a:lstStyle/>
          <a:p>
            <a:pPr marL="0" indent="0">
              <a:lnSpc>
                <a:spcPct val="120000"/>
              </a:lnSpc>
              <a:buNone/>
            </a:pPr>
            <a:r>
              <a:rPr lang="en-US" sz="1400">
                <a:latin typeface="Consolas"/>
                <a:ea typeface="+mn-lt"/>
                <a:cs typeface="+mn-lt"/>
              </a:rPr>
              <a:t>[12]</a:t>
            </a:r>
            <a:r>
              <a:rPr lang="en-US" sz="1400">
                <a:ea typeface="+mn-lt"/>
                <a:cs typeface="+mn-lt"/>
              </a:rPr>
              <a:t>A. </a:t>
            </a:r>
            <a:r>
              <a:rPr lang="en-US" sz="1400" err="1">
                <a:ea typeface="+mn-lt"/>
                <a:cs typeface="+mn-lt"/>
              </a:rPr>
              <a:t>Adadi</a:t>
            </a:r>
            <a:r>
              <a:rPr lang="en-US" sz="1400">
                <a:ea typeface="+mn-lt"/>
                <a:cs typeface="+mn-lt"/>
              </a:rPr>
              <a:t> and M. </a:t>
            </a:r>
            <a:r>
              <a:rPr lang="en-US" sz="1400" err="1">
                <a:ea typeface="+mn-lt"/>
                <a:cs typeface="+mn-lt"/>
              </a:rPr>
              <a:t>Berrada</a:t>
            </a:r>
            <a:r>
              <a:rPr lang="en-US" sz="1400">
                <a:ea typeface="+mn-lt"/>
                <a:cs typeface="+mn-lt"/>
              </a:rPr>
              <a:t>, "Peeking Inside the Black-Box: A Survey on Explainable Artificial Intelligence (XAI)," in </a:t>
            </a:r>
            <a:r>
              <a:rPr lang="en-US" sz="1400" i="1">
                <a:ea typeface="+mn-lt"/>
                <a:cs typeface="+mn-lt"/>
              </a:rPr>
              <a:t>IEEE Access</a:t>
            </a:r>
            <a:r>
              <a:rPr lang="en-US" sz="1400">
                <a:ea typeface="+mn-lt"/>
                <a:cs typeface="+mn-lt"/>
              </a:rPr>
              <a:t>, vol. 6, pp. 52138-52160, 2018, </a:t>
            </a:r>
            <a:r>
              <a:rPr lang="en-US" sz="1400" err="1">
                <a:ea typeface="+mn-lt"/>
                <a:cs typeface="+mn-lt"/>
              </a:rPr>
              <a:t>doi</a:t>
            </a:r>
            <a:r>
              <a:rPr lang="en-US" sz="1400">
                <a:ea typeface="+mn-lt"/>
                <a:cs typeface="+mn-lt"/>
              </a:rPr>
              <a:t>: 10.1109/ACCESS.2018.2870052. </a:t>
            </a:r>
            <a:endParaRPr lang="en-US" sz="1400">
              <a:latin typeface="Consolas"/>
              <a:ea typeface="+mn-lt"/>
              <a:cs typeface="+mn-lt"/>
            </a:endParaRPr>
          </a:p>
          <a:p>
            <a:pPr marL="0" indent="0">
              <a:lnSpc>
                <a:spcPct val="120000"/>
              </a:lnSpc>
              <a:buNone/>
            </a:pPr>
            <a:r>
              <a:rPr lang="en-US" sz="1400">
                <a:ea typeface="+mn-lt"/>
                <a:cs typeface="+mn-lt"/>
              </a:rPr>
              <a:t>[13]  </a:t>
            </a:r>
            <a:r>
              <a:rPr lang="en-US" sz="1400" err="1">
                <a:ea typeface="+mn-lt"/>
                <a:cs typeface="+mn-lt"/>
              </a:rPr>
              <a:t>Mothilal</a:t>
            </a:r>
            <a:r>
              <a:rPr lang="en-US" sz="1400">
                <a:ea typeface="+mn-lt"/>
                <a:cs typeface="+mn-lt"/>
              </a:rPr>
              <a:t>, </a:t>
            </a:r>
            <a:r>
              <a:rPr lang="en-US" sz="1400" err="1">
                <a:ea typeface="+mn-lt"/>
                <a:cs typeface="+mn-lt"/>
              </a:rPr>
              <a:t>Ramaravind</a:t>
            </a:r>
            <a:r>
              <a:rPr lang="en-US" sz="1400">
                <a:ea typeface="+mn-lt"/>
                <a:cs typeface="+mn-lt"/>
              </a:rPr>
              <a:t> K., Amit Sharma, and </a:t>
            </a:r>
            <a:r>
              <a:rPr lang="en-US" sz="1400" err="1">
                <a:ea typeface="+mn-lt"/>
                <a:cs typeface="+mn-lt"/>
              </a:rPr>
              <a:t>Chenhao</a:t>
            </a:r>
            <a:r>
              <a:rPr lang="en-US" sz="1400">
                <a:ea typeface="+mn-lt"/>
                <a:cs typeface="+mn-lt"/>
              </a:rPr>
              <a:t> Tan. "Explaining machine learning classifiers through diverse counterfactual explanations." Proceedings of the 2020 Conference on Fairness, Accountability, and Transparency. 2020</a:t>
            </a:r>
            <a:endParaRPr lang="en-US" sz="1400"/>
          </a:p>
          <a:p>
            <a:pPr marL="0" indent="0">
              <a:lnSpc>
                <a:spcPct val="120000"/>
              </a:lnSpc>
              <a:buNone/>
            </a:pPr>
            <a:r>
              <a:rPr lang="en-US" sz="1400">
                <a:latin typeface="Consolas"/>
              </a:rPr>
              <a:t>[14]</a:t>
            </a:r>
            <a:r>
              <a:rPr lang="en-US" sz="1400">
                <a:ea typeface="+mn-lt"/>
                <a:cs typeface="+mn-lt"/>
              </a:rPr>
              <a:t>Ribeiro, Marco Tulio, Sameer Singh, and Carlos </a:t>
            </a:r>
            <a:r>
              <a:rPr lang="en-US" sz="1400" err="1">
                <a:ea typeface="+mn-lt"/>
                <a:cs typeface="+mn-lt"/>
              </a:rPr>
              <a:t>Guestrin</a:t>
            </a:r>
            <a:r>
              <a:rPr lang="en-US" sz="1400">
                <a:ea typeface="+mn-lt"/>
                <a:cs typeface="+mn-lt"/>
              </a:rPr>
              <a:t>. "Why should I trust you?: Explaining the predictions of any classifier." Proceedings of the 22nd ACM SIGKDD international conference on knowledge discovery and data mining. ACM (2016)</a:t>
            </a:r>
            <a:endParaRPr lang="en-US" sz="1400">
              <a:latin typeface="Consolas"/>
            </a:endParaRPr>
          </a:p>
          <a:p>
            <a:pPr marL="0" indent="0">
              <a:buNone/>
            </a:pPr>
            <a:r>
              <a:rPr lang="en-US" sz="1400"/>
              <a:t>[15] </a:t>
            </a:r>
            <a:r>
              <a:rPr lang="en-US" sz="1400" u="sng">
                <a:ea typeface="+mn-lt"/>
                <a:cs typeface="+mn-lt"/>
                <a:hlinkClick r:id="rId2"/>
              </a:rPr>
              <a:t>Yu-Huan Wu</a:t>
            </a:r>
            <a:r>
              <a:rPr lang="en-US" sz="1400">
                <a:ea typeface="+mn-lt"/>
                <a:cs typeface="+mn-lt"/>
              </a:rPr>
              <a:t>, </a:t>
            </a:r>
            <a:r>
              <a:rPr lang="en-US" sz="1400">
                <a:ea typeface="+mn-lt"/>
                <a:cs typeface="+mn-lt"/>
                <a:hlinkClick r:id="rId3"/>
              </a:rPr>
              <a:t>Shang-Hua Gao</a:t>
            </a:r>
            <a:r>
              <a:rPr lang="en-US" sz="1400">
                <a:ea typeface="+mn-lt"/>
                <a:cs typeface="+mn-lt"/>
              </a:rPr>
              <a:t>, </a:t>
            </a:r>
            <a:r>
              <a:rPr lang="en-US" sz="1400">
                <a:ea typeface="+mn-lt"/>
                <a:cs typeface="+mn-lt"/>
                <a:hlinkClick r:id="rId4"/>
              </a:rPr>
              <a:t>Jie Mei</a:t>
            </a:r>
            <a:r>
              <a:rPr lang="en-US" sz="1400">
                <a:ea typeface="+mn-lt"/>
                <a:cs typeface="+mn-lt"/>
              </a:rPr>
              <a:t>, </a:t>
            </a:r>
            <a:r>
              <a:rPr lang="en-US" sz="1400">
                <a:ea typeface="+mn-lt"/>
                <a:cs typeface="+mn-lt"/>
                <a:hlinkClick r:id="rId5"/>
              </a:rPr>
              <a:t>Jun Xu</a:t>
            </a:r>
            <a:r>
              <a:rPr lang="en-US" sz="1400">
                <a:ea typeface="+mn-lt"/>
                <a:cs typeface="+mn-lt"/>
              </a:rPr>
              <a:t>, </a:t>
            </a:r>
            <a:r>
              <a:rPr lang="en-US" sz="1400">
                <a:ea typeface="+mn-lt"/>
                <a:cs typeface="+mn-lt"/>
                <a:hlinkClick r:id="rId6"/>
              </a:rPr>
              <a:t>Deng-Ping Fan</a:t>
            </a:r>
            <a:r>
              <a:rPr lang="en-US" sz="1400">
                <a:ea typeface="+mn-lt"/>
                <a:cs typeface="+mn-lt"/>
              </a:rPr>
              <a:t>, </a:t>
            </a:r>
            <a:r>
              <a:rPr lang="en-US" sz="1400">
                <a:ea typeface="+mn-lt"/>
                <a:cs typeface="+mn-lt"/>
                <a:hlinkClick r:id="rId7"/>
              </a:rPr>
              <a:t>Rong-Guo Zhang</a:t>
            </a:r>
            <a:r>
              <a:rPr lang="en-US" sz="1400">
                <a:ea typeface="+mn-lt"/>
                <a:cs typeface="+mn-lt"/>
              </a:rPr>
              <a:t>, </a:t>
            </a:r>
            <a:r>
              <a:rPr lang="en-US" sz="1400">
                <a:ea typeface="+mn-lt"/>
                <a:cs typeface="+mn-lt"/>
                <a:hlinkClick r:id="rId8"/>
              </a:rPr>
              <a:t>Ming-Ming Cheng</a:t>
            </a:r>
            <a:r>
              <a:rPr lang="en-US" sz="1400">
                <a:ea typeface="+mn-lt"/>
                <a:cs typeface="+mn-lt"/>
              </a:rPr>
              <a:t> "JCS: An Explainable COVID-19 Diagnosis System by Joint Classification and Segmentation (2021)</a:t>
            </a:r>
          </a:p>
          <a:p>
            <a:pPr marL="0" indent="0">
              <a:buNone/>
            </a:pPr>
            <a:r>
              <a:rPr lang="en-US" sz="1400">
                <a:ea typeface="+mn-lt"/>
                <a:cs typeface="+mn-lt"/>
              </a:rPr>
              <a:t>[16] </a:t>
            </a:r>
            <a:r>
              <a:rPr lang="en-US" sz="1400">
                <a:ea typeface="+mn-lt"/>
                <a:cs typeface="+mn-lt"/>
                <a:hlinkClick r:id="rId9"/>
              </a:rPr>
              <a:t>Aritra Chowdhury</a:t>
            </a:r>
            <a:r>
              <a:rPr lang="en-US" sz="1400">
                <a:ea typeface="+mn-lt"/>
                <a:cs typeface="+mn-lt"/>
              </a:rPr>
              <a:t>, </a:t>
            </a:r>
            <a:r>
              <a:rPr lang="en-US" sz="1400">
                <a:ea typeface="+mn-lt"/>
                <a:cs typeface="+mn-lt"/>
                <a:hlinkClick r:id="rId10"/>
              </a:rPr>
              <a:t>Alberto Santamaria-Pang</a:t>
            </a:r>
            <a:r>
              <a:rPr lang="en-US" sz="1400">
                <a:ea typeface="+mn-lt"/>
                <a:cs typeface="+mn-lt"/>
              </a:rPr>
              <a:t>, </a:t>
            </a:r>
            <a:r>
              <a:rPr lang="en-US" sz="1400">
                <a:ea typeface="+mn-lt"/>
                <a:cs typeface="+mn-lt"/>
                <a:hlinkClick r:id="rId11"/>
              </a:rPr>
              <a:t>James R. Kubricht</a:t>
            </a:r>
            <a:r>
              <a:rPr lang="en-US" sz="1400">
                <a:ea typeface="+mn-lt"/>
                <a:cs typeface="+mn-lt"/>
              </a:rPr>
              <a:t>, </a:t>
            </a:r>
            <a:r>
              <a:rPr lang="en-US" sz="1400">
                <a:ea typeface="+mn-lt"/>
                <a:cs typeface="+mn-lt"/>
                <a:hlinkClick r:id="rId12"/>
              </a:rPr>
              <a:t>Peter Tu</a:t>
            </a:r>
            <a:r>
              <a:rPr lang="en-US" sz="1400">
                <a:ea typeface="+mn-lt"/>
                <a:cs typeface="+mn-lt"/>
              </a:rPr>
              <a:t> “Emergent symbolic language based deep medical image classification</a:t>
            </a:r>
          </a:p>
          <a:p>
            <a:pPr marL="0" indent="0">
              <a:buNone/>
            </a:pPr>
            <a:r>
              <a:rPr lang="en-US" sz="1400">
                <a:ea typeface="+mn-lt"/>
                <a:cs typeface="+mn-lt"/>
              </a:rPr>
              <a:t>” (2020)</a:t>
            </a:r>
            <a:endParaRPr lang="en-US"/>
          </a:p>
          <a:p>
            <a:pPr marL="0" indent="0">
              <a:buNone/>
            </a:pPr>
            <a:r>
              <a:rPr lang="en-US" sz="1400">
                <a:ea typeface="+mn-lt"/>
                <a:cs typeface="+mn-lt"/>
              </a:rPr>
              <a:t>[17] </a:t>
            </a:r>
            <a:r>
              <a:rPr lang="en-US" sz="1400">
                <a:ea typeface="+mn-lt"/>
                <a:cs typeface="+mn-lt"/>
                <a:hlinkClick r:id="rId13"/>
              </a:rPr>
              <a:t>Narayana Darapaneni</a:t>
            </a:r>
            <a:r>
              <a:rPr lang="en-US" sz="1400">
                <a:ea typeface="+mn-lt"/>
                <a:cs typeface="+mn-lt"/>
              </a:rPr>
              <a:t>; </a:t>
            </a:r>
            <a:r>
              <a:rPr lang="en-US" sz="1400">
                <a:ea typeface="+mn-lt"/>
                <a:cs typeface="+mn-lt"/>
                <a:hlinkClick r:id="rId14"/>
              </a:rPr>
              <a:t>Tushar Gupta</a:t>
            </a:r>
            <a:r>
              <a:rPr lang="en-US" sz="1400">
                <a:ea typeface="+mn-lt"/>
                <a:cs typeface="+mn-lt"/>
              </a:rPr>
              <a:t>; </a:t>
            </a:r>
            <a:r>
              <a:rPr lang="en-US" sz="1400">
                <a:ea typeface="+mn-lt"/>
                <a:cs typeface="+mn-lt"/>
                <a:hlinkClick r:id="rId15"/>
              </a:rPr>
              <a:t>Anwesh Reddy Paduri</a:t>
            </a:r>
            <a:r>
              <a:rPr lang="en-US" sz="1400">
                <a:ea typeface="+mn-lt"/>
                <a:cs typeface="+mn-lt"/>
              </a:rPr>
              <a:t>; </a:t>
            </a:r>
            <a:r>
              <a:rPr lang="en-US" sz="1400">
                <a:ea typeface="+mn-lt"/>
                <a:cs typeface="+mn-lt"/>
                <a:hlinkClick r:id="rId16"/>
              </a:rPr>
              <a:t>Arpit Banerji</a:t>
            </a:r>
            <a:r>
              <a:rPr lang="en-US" sz="1400">
                <a:ea typeface="+mn-lt"/>
                <a:cs typeface="+mn-lt"/>
              </a:rPr>
              <a:t>; </a:t>
            </a:r>
            <a:r>
              <a:rPr lang="en-US" sz="1400">
                <a:ea typeface="+mn-lt"/>
                <a:cs typeface="+mn-lt"/>
                <a:hlinkClick r:id="rId17"/>
              </a:rPr>
              <a:t>Sanjay Sharma</a:t>
            </a:r>
            <a:r>
              <a:rPr lang="en-US" sz="1400">
                <a:ea typeface="+mn-lt"/>
                <a:cs typeface="+mn-lt"/>
              </a:rPr>
              <a:t>; </a:t>
            </a:r>
            <a:r>
              <a:rPr lang="en-US" sz="1400">
                <a:ea typeface="+mn-lt"/>
                <a:cs typeface="+mn-lt"/>
                <a:hlinkClick r:id="rId18"/>
              </a:rPr>
              <a:t>Dishant Sharma</a:t>
            </a:r>
            <a:r>
              <a:rPr lang="en-US" sz="1400">
                <a:ea typeface="+mn-lt"/>
                <a:cs typeface="+mn-lt"/>
              </a:rPr>
              <a:t>; </a:t>
            </a:r>
            <a:r>
              <a:rPr lang="en-US" sz="1400">
                <a:ea typeface="+mn-lt"/>
                <a:cs typeface="+mn-lt"/>
                <a:hlinkClick r:id="rId19"/>
              </a:rPr>
              <a:t>Nitin Gupta</a:t>
            </a:r>
            <a:r>
              <a:rPr lang="en-US" sz="1400">
                <a:ea typeface="+mn-lt"/>
                <a:cs typeface="+mn-lt"/>
              </a:rPr>
              <a:t> "Inception C-Net(IC-Net): Altered Inception Module for Detection of Covid-19 and Pneumonia using Chest X-rays". (2021)</a:t>
            </a:r>
            <a:endParaRPr lang="en-US"/>
          </a:p>
          <a:p>
            <a:pPr marL="0" indent="0">
              <a:spcAft>
                <a:spcPts val="800"/>
              </a:spcAft>
              <a:buNone/>
            </a:pPr>
            <a:r>
              <a:rPr lang="en-GB" sz="1400">
                <a:ea typeface="Calibri" panose="020F0502020204030204" pitchFamily="34" charset="0"/>
                <a:cs typeface="Iskoola Pota"/>
              </a:rPr>
              <a:t>[18] F. </a:t>
            </a:r>
            <a:r>
              <a:rPr lang="en-GB" sz="1400" err="1">
                <a:ea typeface="Calibri" panose="020F0502020204030204" pitchFamily="34" charset="0"/>
                <a:cs typeface="Iskoola Pota"/>
              </a:rPr>
              <a:t>Shakerin</a:t>
            </a:r>
            <a:r>
              <a:rPr lang="en-GB" sz="1400">
                <a:ea typeface="Calibri" panose="020F0502020204030204" pitchFamily="34" charset="0"/>
                <a:cs typeface="Iskoola Pota"/>
              </a:rPr>
              <a:t> and G. Gupta, “White-box Induction from SVM Models: Explainable AI with Logic Programming,” </a:t>
            </a:r>
            <a:r>
              <a:rPr lang="en-GB" sz="1400" i="1">
                <a:ea typeface="Calibri" panose="020F0502020204030204" pitchFamily="34" charset="0"/>
                <a:cs typeface="Iskoola Pota"/>
              </a:rPr>
              <a:t>Theory </a:t>
            </a:r>
            <a:r>
              <a:rPr lang="en-GB" sz="1400" i="1" err="1">
                <a:ea typeface="Calibri" panose="020F0502020204030204" pitchFamily="34" charset="0"/>
                <a:cs typeface="Iskoola Pota"/>
              </a:rPr>
              <a:t>Pract</a:t>
            </a:r>
            <a:r>
              <a:rPr lang="en-GB" sz="1400" i="1">
                <a:ea typeface="Calibri" panose="020F0502020204030204" pitchFamily="34" charset="0"/>
                <a:cs typeface="Iskoola Pota"/>
              </a:rPr>
              <a:t>. Log. Program.</a:t>
            </a:r>
            <a:r>
              <a:rPr lang="en-GB" sz="1400">
                <a:ea typeface="Calibri" panose="020F0502020204030204" pitchFamily="34" charset="0"/>
                <a:cs typeface="Iskoola Pota"/>
              </a:rPr>
              <a:t>, vol. 20, no. 5, pp. 656–670, 2020, </a:t>
            </a:r>
            <a:r>
              <a:rPr lang="en-GB" sz="1400" err="1">
                <a:ea typeface="Calibri" panose="020F0502020204030204" pitchFamily="34" charset="0"/>
                <a:cs typeface="Iskoola Pota"/>
              </a:rPr>
              <a:t>doi</a:t>
            </a:r>
            <a:r>
              <a:rPr lang="en-GB" sz="1400">
                <a:ea typeface="Calibri" panose="020F0502020204030204" pitchFamily="34" charset="0"/>
                <a:cs typeface="Iskoola Pota"/>
              </a:rPr>
              <a:t>: 10.1017/S1471068420000356.</a:t>
            </a:r>
          </a:p>
          <a:p>
            <a:pPr marL="0" indent="0">
              <a:spcAft>
                <a:spcPts val="800"/>
              </a:spcAft>
              <a:buNone/>
            </a:pPr>
            <a:r>
              <a:rPr lang="en-GB" sz="1400">
                <a:ea typeface="Calibri" panose="020F0502020204030204" pitchFamily="34" charset="0"/>
                <a:cs typeface="Iskoola Pota"/>
              </a:rPr>
              <a:t>[19] R. </a:t>
            </a:r>
            <a:r>
              <a:rPr lang="en-GB" sz="1400" err="1">
                <a:ea typeface="Calibri" panose="020F0502020204030204" pitchFamily="34" charset="0"/>
                <a:cs typeface="Iskoola Pota"/>
              </a:rPr>
              <a:t>Guidotti</a:t>
            </a:r>
            <a:r>
              <a:rPr lang="en-GB" sz="1400">
                <a:ea typeface="Calibri" panose="020F0502020204030204" pitchFamily="34" charset="0"/>
                <a:cs typeface="Iskoola Pota"/>
              </a:rPr>
              <a:t>, A. </a:t>
            </a:r>
            <a:r>
              <a:rPr lang="en-GB" sz="1400" err="1">
                <a:ea typeface="Calibri" panose="020F0502020204030204" pitchFamily="34" charset="0"/>
                <a:cs typeface="Iskoola Pota"/>
              </a:rPr>
              <a:t>Monreale</a:t>
            </a:r>
            <a:r>
              <a:rPr lang="en-GB" sz="1400">
                <a:ea typeface="Calibri" panose="020F0502020204030204" pitchFamily="34" charset="0"/>
                <a:cs typeface="Iskoola Pota"/>
              </a:rPr>
              <a:t>, S. Ruggieri, D. </a:t>
            </a:r>
            <a:r>
              <a:rPr lang="en-GB" sz="1400" err="1">
                <a:ea typeface="Calibri" panose="020F0502020204030204" pitchFamily="34" charset="0"/>
                <a:cs typeface="Iskoola Pota"/>
              </a:rPr>
              <a:t>Pedreschi</a:t>
            </a:r>
            <a:r>
              <a:rPr lang="en-GB" sz="1400">
                <a:ea typeface="Calibri" panose="020F0502020204030204" pitchFamily="34" charset="0"/>
                <a:cs typeface="Iskoola Pota"/>
              </a:rPr>
              <a:t>, F. </a:t>
            </a:r>
            <a:r>
              <a:rPr lang="en-GB" sz="1400" err="1">
                <a:ea typeface="Calibri" panose="020F0502020204030204" pitchFamily="34" charset="0"/>
                <a:cs typeface="Iskoola Pota"/>
              </a:rPr>
              <a:t>Turini</a:t>
            </a:r>
            <a:r>
              <a:rPr lang="en-GB" sz="1400">
                <a:ea typeface="Calibri" panose="020F0502020204030204" pitchFamily="34" charset="0"/>
                <a:cs typeface="Iskoola Pota"/>
              </a:rPr>
              <a:t>, and F. Giannotti, “Local rule-based explanations of black box decision systems,” </a:t>
            </a:r>
            <a:r>
              <a:rPr lang="en-GB" sz="1400" i="1" err="1">
                <a:ea typeface="Calibri" panose="020F0502020204030204" pitchFamily="34" charset="0"/>
                <a:cs typeface="Iskoola Pota"/>
              </a:rPr>
              <a:t>arXiv</a:t>
            </a:r>
            <a:r>
              <a:rPr lang="en-GB" sz="1400">
                <a:ea typeface="Calibri" panose="020F0502020204030204" pitchFamily="34" charset="0"/>
                <a:cs typeface="Iskoola Pota"/>
              </a:rPr>
              <a:t>, no. May, 2018.</a:t>
            </a:r>
          </a:p>
          <a:p>
            <a:pPr marL="0" indent="0">
              <a:spcAft>
                <a:spcPts val="800"/>
              </a:spcAft>
              <a:buNone/>
            </a:pPr>
            <a:r>
              <a:rPr lang="en-GB" sz="1400">
                <a:ea typeface="Calibri" panose="020F0502020204030204" pitchFamily="34" charset="0"/>
                <a:cs typeface="Iskoola Pota"/>
              </a:rPr>
              <a:t>[20] R. </a:t>
            </a:r>
            <a:r>
              <a:rPr lang="en-GB" sz="1400" err="1">
                <a:ea typeface="Calibri" panose="020F0502020204030204" pitchFamily="34" charset="0"/>
                <a:cs typeface="Iskoola Pota"/>
              </a:rPr>
              <a:t>Guidotti</a:t>
            </a:r>
            <a:r>
              <a:rPr lang="en-GB" sz="1400">
                <a:ea typeface="Calibri" panose="020F0502020204030204" pitchFamily="34" charset="0"/>
                <a:cs typeface="Iskoola Pota"/>
              </a:rPr>
              <a:t>, A. </a:t>
            </a:r>
            <a:r>
              <a:rPr lang="en-GB" sz="1400" err="1">
                <a:ea typeface="Calibri" panose="020F0502020204030204" pitchFamily="34" charset="0"/>
                <a:cs typeface="Iskoola Pota"/>
              </a:rPr>
              <a:t>Monreale</a:t>
            </a:r>
            <a:r>
              <a:rPr lang="en-GB" sz="1400">
                <a:ea typeface="Calibri" panose="020F0502020204030204" pitchFamily="34" charset="0"/>
                <a:cs typeface="Iskoola Pota"/>
              </a:rPr>
              <a:t>, F. Giannotti, D. </a:t>
            </a:r>
            <a:r>
              <a:rPr lang="en-GB" sz="1400" err="1">
                <a:ea typeface="Calibri" panose="020F0502020204030204" pitchFamily="34" charset="0"/>
                <a:cs typeface="Iskoola Pota"/>
              </a:rPr>
              <a:t>Pedreschi</a:t>
            </a:r>
            <a:r>
              <a:rPr lang="en-GB" sz="1400">
                <a:ea typeface="Calibri" panose="020F0502020204030204" pitchFamily="34" charset="0"/>
                <a:cs typeface="Iskoola Pota"/>
              </a:rPr>
              <a:t>, S. Ruggieri, and F. </a:t>
            </a:r>
            <a:r>
              <a:rPr lang="en-GB" sz="1400" err="1">
                <a:ea typeface="Calibri" panose="020F0502020204030204" pitchFamily="34" charset="0"/>
                <a:cs typeface="Iskoola Pota"/>
              </a:rPr>
              <a:t>Turini</a:t>
            </a:r>
            <a:r>
              <a:rPr lang="en-GB" sz="1400">
                <a:ea typeface="Calibri" panose="020F0502020204030204" pitchFamily="34" charset="0"/>
                <a:cs typeface="Iskoola Pota"/>
              </a:rPr>
              <a:t>, “Factual and Counterfactual Explanations for Black Box Decision Making,” </a:t>
            </a:r>
            <a:r>
              <a:rPr lang="en-GB" sz="1400" i="1">
                <a:ea typeface="Calibri" panose="020F0502020204030204" pitchFamily="34" charset="0"/>
                <a:cs typeface="Iskoola Pota"/>
              </a:rPr>
              <a:t>IEEE </a:t>
            </a:r>
            <a:r>
              <a:rPr lang="en-GB" sz="1400" i="1" err="1">
                <a:ea typeface="Calibri" panose="020F0502020204030204" pitchFamily="34" charset="0"/>
                <a:cs typeface="Iskoola Pota"/>
              </a:rPr>
              <a:t>Intell</a:t>
            </a:r>
            <a:r>
              <a:rPr lang="en-GB" sz="1400" i="1">
                <a:ea typeface="Calibri" panose="020F0502020204030204" pitchFamily="34" charset="0"/>
                <a:cs typeface="Iskoola Pota"/>
              </a:rPr>
              <a:t>. Syst.</a:t>
            </a:r>
            <a:r>
              <a:rPr lang="en-GB" sz="1400">
                <a:ea typeface="Calibri" panose="020F0502020204030204" pitchFamily="34" charset="0"/>
                <a:cs typeface="Iskoola Pota"/>
              </a:rPr>
              <a:t>, vol. 34, no. 6, pp. 14–23, 2019, </a:t>
            </a:r>
            <a:r>
              <a:rPr lang="en-GB" sz="1400" err="1">
                <a:ea typeface="Calibri" panose="020F0502020204030204" pitchFamily="34" charset="0"/>
                <a:cs typeface="Iskoola Pota"/>
              </a:rPr>
              <a:t>doi</a:t>
            </a:r>
            <a:r>
              <a:rPr lang="en-GB" sz="1400">
                <a:ea typeface="Calibri" panose="020F0502020204030204" pitchFamily="34" charset="0"/>
                <a:cs typeface="Iskoola Pota"/>
              </a:rPr>
              <a:t>: 10.1109/MIS.2019.2957223.</a:t>
            </a:r>
          </a:p>
          <a:p>
            <a:pPr marL="0" indent="0">
              <a:spcAft>
                <a:spcPts val="800"/>
              </a:spcAft>
              <a:buNone/>
            </a:pPr>
            <a:r>
              <a:rPr lang="en-GB" sz="1400">
                <a:ea typeface="Calibri" panose="020F0502020204030204" pitchFamily="34" charset="0"/>
                <a:cs typeface="Iskoola Pota"/>
              </a:rPr>
              <a:t>[21] M. T. Ribeiro and C. </a:t>
            </a:r>
            <a:r>
              <a:rPr lang="en-GB" sz="1400" err="1">
                <a:ea typeface="Calibri" panose="020F0502020204030204" pitchFamily="34" charset="0"/>
                <a:cs typeface="Iskoola Pota"/>
              </a:rPr>
              <a:t>Guestrin</a:t>
            </a:r>
            <a:r>
              <a:rPr lang="en-GB" sz="1400">
                <a:ea typeface="Calibri" panose="020F0502020204030204" pitchFamily="34" charset="0"/>
                <a:cs typeface="Iskoola Pota"/>
              </a:rPr>
              <a:t>, “Anchors : High-Precision Model-Agnostic Explanations,” pp. 1527–1535.</a:t>
            </a:r>
          </a:p>
          <a:p>
            <a:pPr marL="0" indent="0">
              <a:buNone/>
            </a:pPr>
            <a:endParaRPr lang="en-US" sz="1400">
              <a:ea typeface="+mn-lt"/>
              <a:cs typeface="+mn-lt"/>
            </a:endParaRPr>
          </a:p>
        </p:txBody>
      </p:sp>
      <p:sp>
        <p:nvSpPr>
          <p:cNvPr id="4" name="TextBox 3">
            <a:extLst>
              <a:ext uri="{FF2B5EF4-FFF2-40B4-BE49-F238E27FC236}">
                <a16:creationId xmlns:a16="http://schemas.microsoft.com/office/drawing/2014/main" id="{A37B0985-9E77-4A5D-A31C-C2E195978DF8}"/>
              </a:ext>
            </a:extLst>
          </p:cNvPr>
          <p:cNvSpPr txBox="1"/>
          <p:nvPr/>
        </p:nvSpPr>
        <p:spPr>
          <a:xfrm>
            <a:off x="2621902" y="6452513"/>
            <a:ext cx="5943600" cy="369332"/>
          </a:xfrm>
          <a:prstGeom prst="rect">
            <a:avLst/>
          </a:prstGeom>
          <a:solidFill>
            <a:schemeClr val="bg1"/>
          </a:solidFill>
          <a:ln>
            <a:noFill/>
          </a:ln>
        </p:spPr>
        <p:txBody>
          <a:bodyPr wrap="square" rtlCol="0">
            <a:spAutoFit/>
          </a:bodyPr>
          <a:lstStyle/>
          <a:p>
            <a:r>
              <a:rPr lang="en-US"/>
              <a:t>                                              2021-117</a:t>
            </a:r>
          </a:p>
        </p:txBody>
      </p:sp>
    </p:spTree>
    <p:extLst>
      <p:ext uri="{BB962C8B-B14F-4D97-AF65-F5344CB8AC3E}">
        <p14:creationId xmlns:p14="http://schemas.microsoft.com/office/powerpoint/2010/main" val="3250214859"/>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50367C1-3D1F-4CA6-9407-155EDD12A7AD}" vid="{F00973CF-5AC2-40C9-B641-F822C8DD6A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FA97C606726EC479FC88EC913F2C582" ma:contentTypeVersion="12" ma:contentTypeDescription="Create a new document." ma:contentTypeScope="" ma:versionID="e14d4a099bca3832d7f4705fffc123f4">
  <xsd:schema xmlns:xsd="http://www.w3.org/2001/XMLSchema" xmlns:xs="http://www.w3.org/2001/XMLSchema" xmlns:p="http://schemas.microsoft.com/office/2006/metadata/properties" xmlns:ns2="ddae9ed0-935d-4509-b8b2-ac916c765c34" xmlns:ns3="db72c12f-87a4-44ab-bbc5-4cc8306b158a" targetNamespace="http://schemas.microsoft.com/office/2006/metadata/properties" ma:root="true" ma:fieldsID="87271c69c4ec105eaa8eb831bad07f96" ns2:_="" ns3:_="">
    <xsd:import namespace="ddae9ed0-935d-4509-b8b2-ac916c765c34"/>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ae9ed0-935d-4509-b8b2-ac916c765c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E9D851-066B-45E1-995F-66CB270FDF28}">
  <ds:schemaRefs>
    <ds:schemaRef ds:uri="http://schemas.microsoft.com/sharepoint/v3/contenttype/forms"/>
  </ds:schemaRefs>
</ds:datastoreItem>
</file>

<file path=customXml/itemProps2.xml><?xml version="1.0" encoding="utf-8"?>
<ds:datastoreItem xmlns:ds="http://schemas.openxmlformats.org/officeDocument/2006/customXml" ds:itemID="{97CA5F1C-D138-4874-AAD1-41C73FC90FB6}">
  <ds:schemaRefs>
    <ds:schemaRef ds:uri="0d30ca09-d62d-4755-9393-5ab26ab55eed"/>
    <ds:schemaRef ds:uri="e2a76c9f-bcd1-4354-9f5a-9dd8a58104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7FB9E1D-872C-4898-A256-6C6675C6280D}"/>
</file>

<file path=docProps/app.xml><?xml version="1.0" encoding="utf-8"?>
<Properties xmlns="http://schemas.openxmlformats.org/officeDocument/2006/extended-properties" xmlns:vt="http://schemas.openxmlformats.org/officeDocument/2006/docPropsVTypes">
  <Template>2021-117</Template>
  <TotalTime>0</TotalTime>
  <Words>5507</Words>
  <Application>Microsoft Office PowerPoint</Application>
  <PresentationFormat>Widescreen</PresentationFormat>
  <Paragraphs>734</Paragraphs>
  <Slides>101</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101</vt:i4>
      </vt:variant>
    </vt:vector>
  </HeadingPairs>
  <TitlesOfParts>
    <vt:vector size="113" baseType="lpstr">
      <vt:lpstr>Abadi</vt:lpstr>
      <vt:lpstr>Adobe Devanagari</vt:lpstr>
      <vt:lpstr>Arial</vt:lpstr>
      <vt:lpstr>Calibri</vt:lpstr>
      <vt:lpstr>Cambria</vt:lpstr>
      <vt:lpstr>charter</vt:lpstr>
      <vt:lpstr>Consolas</vt:lpstr>
      <vt:lpstr>Fira Sans Extra Condensed Medium</vt:lpstr>
      <vt:lpstr>Lato Light</vt:lpstr>
      <vt:lpstr>Roboto</vt:lpstr>
      <vt:lpstr>Wingdings</vt:lpstr>
      <vt:lpstr>Office Theme</vt:lpstr>
      <vt:lpstr>MAIML: Model-Agnostic Interpretable Machine Learning</vt:lpstr>
      <vt:lpstr>INTRODUCTION</vt:lpstr>
      <vt:lpstr>BACKGROUND</vt:lpstr>
      <vt:lpstr>BACKGROUND </vt:lpstr>
      <vt:lpstr>BACKGROUND</vt:lpstr>
      <vt:lpstr>RESEARCH PROBLEM</vt:lpstr>
      <vt:lpstr>Objectives</vt:lpstr>
      <vt:lpstr>SYSTEM DIAGRAM FOR OVERALL SYSTEM</vt:lpstr>
      <vt:lpstr>RISK MITIGATION</vt:lpstr>
      <vt:lpstr>PowerPoint Presentation</vt:lpstr>
      <vt:lpstr>IT 18113600 | Perera g.y.n</vt:lpstr>
      <vt:lpstr>Introduction</vt:lpstr>
      <vt:lpstr>BACKGROUND</vt:lpstr>
      <vt:lpstr>BACKGROUND cont.. </vt:lpstr>
      <vt:lpstr>BACKGROUND cont..</vt:lpstr>
      <vt:lpstr>RESEARCH QUESTION</vt:lpstr>
      <vt:lpstr>OBJECTIVES</vt:lpstr>
      <vt:lpstr>Research Methodology</vt:lpstr>
      <vt:lpstr>SYSTEM OVERVIEW DIAGRAM</vt:lpstr>
      <vt:lpstr>METHODOLOGY contd…</vt:lpstr>
      <vt:lpstr>METHODOLOGY contd…</vt:lpstr>
      <vt:lpstr>TECHNOLOGIES, TECHNIQUES AND ALGORITHMS</vt:lpstr>
      <vt:lpstr>Completion</vt:lpstr>
      <vt:lpstr> GATHERING SAMPLE DATA AND BUILD THE MODEL FOR PREDICTION </vt:lpstr>
      <vt:lpstr>PowerPoint Presentation</vt:lpstr>
      <vt:lpstr>DISTANCE CALCULATION FOR SPECIFIC INSTANCE AND NEIGHBOURHOOD GENERATION APPROACH SELECTION</vt:lpstr>
      <vt:lpstr>DECISION TREE CLASSIFIER IMPLEMENTAION</vt:lpstr>
      <vt:lpstr>What’s next?</vt:lpstr>
      <vt:lpstr>IT 18134704 | J.K. Kenneth chamara</vt:lpstr>
      <vt:lpstr>Introduction</vt:lpstr>
      <vt:lpstr>BACKGROUND</vt:lpstr>
      <vt:lpstr>PowerPoint Presentation</vt:lpstr>
      <vt:lpstr>RESEARCH PROBLEM</vt:lpstr>
      <vt:lpstr>OBJECTIVES</vt:lpstr>
      <vt:lpstr>Research Methodology</vt:lpstr>
      <vt:lpstr>SYSTEM OVERVIEW DIAGRAM</vt:lpstr>
      <vt:lpstr>Completion</vt:lpstr>
      <vt:lpstr>PowerPoint Presentation</vt:lpstr>
      <vt:lpstr>PowerPoint Presentation</vt:lpstr>
      <vt:lpstr>PowerPoint Presentation</vt:lpstr>
      <vt:lpstr>PowerPoint Presentation</vt:lpstr>
      <vt:lpstr>PowerPoint Presentation</vt:lpstr>
      <vt:lpstr>TECHNOLOGIES, TECHNIQUES &amp; ALGORITHMS</vt:lpstr>
      <vt:lpstr>PowerPoint Presentation</vt:lpstr>
      <vt:lpstr>It18059564 | Abeyagunasekera S.h.p</vt:lpstr>
      <vt:lpstr>Introduction</vt:lpstr>
      <vt:lpstr>BACKGROUND</vt:lpstr>
      <vt:lpstr>BACKGROUND (Current Methods).</vt:lpstr>
      <vt:lpstr>BACKGROUND (Current Methods).</vt:lpstr>
      <vt:lpstr>BACKGROUND (Current Methods).</vt:lpstr>
      <vt:lpstr>BACKGROUND (Current Methods).</vt:lpstr>
      <vt:lpstr>BACKGROUND (Current Methods).</vt:lpstr>
      <vt:lpstr>RESEARCH GAP</vt:lpstr>
      <vt:lpstr>RESEARCH PROBLEM</vt:lpstr>
      <vt:lpstr>OBJECTIVES</vt:lpstr>
      <vt:lpstr>Research Methodology</vt:lpstr>
      <vt:lpstr>Completion</vt:lpstr>
      <vt:lpstr>TECHNOLOGY, TECHNIQUES &amp; ALGORITHMS </vt:lpstr>
      <vt:lpstr>Implementation Status</vt:lpstr>
      <vt:lpstr>Dataset selection</vt:lpstr>
      <vt:lpstr>Dataset Details</vt:lpstr>
      <vt:lpstr>Experimentation using CNN Models</vt:lpstr>
      <vt:lpstr>Implementation Status</vt:lpstr>
      <vt:lpstr>Implementation Status</vt:lpstr>
      <vt:lpstr>Implementation Status</vt:lpstr>
      <vt:lpstr>Implementation Status</vt:lpstr>
      <vt:lpstr>Implementation Status</vt:lpstr>
      <vt:lpstr>Implementation Status</vt:lpstr>
      <vt:lpstr>Implementation Status</vt:lpstr>
      <vt:lpstr>Implementation Status</vt:lpstr>
      <vt:lpstr>Implementation Status</vt:lpstr>
      <vt:lpstr>Implementation Status</vt:lpstr>
      <vt:lpstr>Implementation Status</vt:lpstr>
      <vt:lpstr>Unified Output</vt:lpstr>
      <vt:lpstr>IT 18056976 | G.L. Udari Kaushalya</vt:lpstr>
      <vt:lpstr>Introduction</vt:lpstr>
      <vt:lpstr>BACKGROUND Cont.</vt:lpstr>
      <vt:lpstr>BACKGROUND Cont.</vt:lpstr>
      <vt:lpstr>BACKGROUND Cont.</vt:lpstr>
      <vt:lpstr>RESEARCH PROBLEM</vt:lpstr>
      <vt:lpstr>OBJECTIVES</vt:lpstr>
      <vt:lpstr>K-Important Neighbors</vt:lpstr>
      <vt:lpstr>Research Methodology</vt:lpstr>
      <vt:lpstr>SYSTEM OVERVIEW DIAGRAM</vt:lpstr>
      <vt:lpstr>Completion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TECHNIQUES &amp; ALGORITHMS</vt:lpstr>
      <vt:lpstr>Supportive Information</vt:lpstr>
      <vt:lpstr>SYSTEM, PERSONNEL &amp; SOFTWARE SPECIFICATION REQUIREMENTS</vt:lpstr>
      <vt:lpstr>REFERENCES</vt:lpstr>
      <vt:lpstr>REFERENCES Cont.</vt:lpstr>
      <vt:lpstr>REFERENCES Cont.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MAIML: Model Agnostic Interpretable Machine Learning</dc:title>
  <dc:creator>Abeyagunasekera S.H.P. it18059564</dc:creator>
  <cp:lastModifiedBy>Perera G. Y. N it18113600</cp:lastModifiedBy>
  <cp:revision>2</cp:revision>
  <dcterms:created xsi:type="dcterms:W3CDTF">2021-03-06T03:44:44Z</dcterms:created>
  <dcterms:modified xsi:type="dcterms:W3CDTF">2021-07-06T11:40:42Z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0x0101009FA97C606726EC479FC88EC913F2C582</vt:lpwstr>
  </property>
</Properties>
</file>